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18.xml" ContentType="application/vnd.openxmlformats-officedocument.presentationml.notesSlide+xml"/>
  <Override PartName="/ppt/tags/tag2.xml" ContentType="application/vnd.openxmlformats-officedocument.presentationml.tags+xml"/>
  <Override PartName="/ppt/notesSlides/notesSlide27.xml" ContentType="application/vnd.openxmlformats-officedocument.presentationml.notesSlide+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notesSlides/notesSlide25.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23.xml" ContentType="application/vnd.openxmlformats-officedocument.presentationml.notesSlide+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21.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Layouts/slideLayout3.xml" ContentType="application/vnd.openxmlformats-officedocument.presentationml.slideLayout+xml"/>
  <Default Extension="jpeg" ContentType="image/jpeg"/>
  <Override PartName="/ppt/notesSlides/notesSlide17.xml" ContentType="application/vnd.openxmlformats-officedocument.presentationml.notesSlide+xml"/>
  <Override PartName="/ppt/notesSlides/notesSlide28.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Layouts/slideLayout1.xml" ContentType="application/vnd.openxmlformats-officedocument.presentationml.slideLayout+xml"/>
  <Default Extension="wav" ContentType="audio/wav"/>
  <Override PartName="/ppt/tags/tag1.xml" ContentType="application/vnd.openxmlformats-officedocument.presentationml.tags+xml"/>
  <Override PartName="/ppt/notesSlides/notesSlide15.xml" ContentType="application/vnd.openxmlformats-officedocument.presentationml.notesSlide+xml"/>
  <Override PartName="/ppt/notesSlides/notesSlide24.xml" ContentType="application/vnd.openxmlformats-officedocument.presentationml.notesSlide+xml"/>
  <Override PartName="/ppt/notesSlides/notesSlide26.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0.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Override PartName="/ppt/handoutMasters/handoutMaster1.xml" ContentType="application/vnd.openxmlformats-officedocument.presentationml.handoutMaster+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9"/>
  </p:notesMasterIdLst>
  <p:handoutMasterIdLst>
    <p:handoutMasterId r:id="rId50"/>
  </p:handoutMasterIdLst>
  <p:sldIdLst>
    <p:sldId id="256" r:id="rId2"/>
    <p:sldId id="386" r:id="rId3"/>
    <p:sldId id="383" r:id="rId4"/>
    <p:sldId id="267" r:id="rId5"/>
    <p:sldId id="320" r:id="rId6"/>
    <p:sldId id="261" r:id="rId7"/>
    <p:sldId id="342" r:id="rId8"/>
    <p:sldId id="359" r:id="rId9"/>
    <p:sldId id="360" r:id="rId10"/>
    <p:sldId id="361" r:id="rId11"/>
    <p:sldId id="362" r:id="rId12"/>
    <p:sldId id="276" r:id="rId13"/>
    <p:sldId id="380" r:id="rId14"/>
    <p:sldId id="278" r:id="rId15"/>
    <p:sldId id="382" r:id="rId16"/>
    <p:sldId id="280" r:id="rId17"/>
    <p:sldId id="364" r:id="rId18"/>
    <p:sldId id="351" r:id="rId19"/>
    <p:sldId id="363" r:id="rId20"/>
    <p:sldId id="301" r:id="rId21"/>
    <p:sldId id="282" r:id="rId22"/>
    <p:sldId id="274" r:id="rId23"/>
    <p:sldId id="275" r:id="rId24"/>
    <p:sldId id="272" r:id="rId25"/>
    <p:sldId id="264" r:id="rId26"/>
    <p:sldId id="387" r:id="rId27"/>
    <p:sldId id="365" r:id="rId28"/>
    <p:sldId id="287" r:id="rId29"/>
    <p:sldId id="332" r:id="rId30"/>
    <p:sldId id="279" r:id="rId31"/>
    <p:sldId id="289" r:id="rId32"/>
    <p:sldId id="376" r:id="rId33"/>
    <p:sldId id="367" r:id="rId34"/>
    <p:sldId id="379" r:id="rId35"/>
    <p:sldId id="271" r:id="rId36"/>
    <p:sldId id="375" r:id="rId37"/>
    <p:sldId id="369" r:id="rId38"/>
    <p:sldId id="370" r:id="rId39"/>
    <p:sldId id="371" r:id="rId40"/>
    <p:sldId id="372" r:id="rId41"/>
    <p:sldId id="345" r:id="rId42"/>
    <p:sldId id="353" r:id="rId43"/>
    <p:sldId id="388" r:id="rId44"/>
    <p:sldId id="329" r:id="rId45"/>
    <p:sldId id="288" r:id="rId46"/>
    <p:sldId id="358" r:id="rId47"/>
    <p:sldId id="350" r:id="rId48"/>
  </p:sldIdLst>
  <p:sldSz cx="9144000" cy="6858000" type="screen4x3"/>
  <p:notesSz cx="6858000" cy="9144000"/>
  <p:defaultTextStyle>
    <a:defPPr>
      <a:defRPr lang="fr-FR"/>
    </a:defPPr>
    <a:lvl1pPr algn="ctr" rtl="0" fontAlgn="base">
      <a:spcBef>
        <a:spcPct val="0"/>
      </a:spcBef>
      <a:spcAft>
        <a:spcPct val="0"/>
      </a:spcAft>
      <a:defRPr sz="3600" kern="1200">
        <a:solidFill>
          <a:schemeClr val="tx1"/>
        </a:solidFill>
        <a:latin typeface="Arial Black" pitchFamily="34" charset="0"/>
        <a:ea typeface="+mn-ea"/>
        <a:cs typeface="+mn-cs"/>
      </a:defRPr>
    </a:lvl1pPr>
    <a:lvl2pPr marL="457200" algn="ctr" rtl="0" fontAlgn="base">
      <a:spcBef>
        <a:spcPct val="0"/>
      </a:spcBef>
      <a:spcAft>
        <a:spcPct val="0"/>
      </a:spcAft>
      <a:defRPr sz="3600" kern="1200">
        <a:solidFill>
          <a:schemeClr val="tx1"/>
        </a:solidFill>
        <a:latin typeface="Arial Black" pitchFamily="34" charset="0"/>
        <a:ea typeface="+mn-ea"/>
        <a:cs typeface="+mn-cs"/>
      </a:defRPr>
    </a:lvl2pPr>
    <a:lvl3pPr marL="914400" algn="ctr" rtl="0" fontAlgn="base">
      <a:spcBef>
        <a:spcPct val="0"/>
      </a:spcBef>
      <a:spcAft>
        <a:spcPct val="0"/>
      </a:spcAft>
      <a:defRPr sz="3600" kern="1200">
        <a:solidFill>
          <a:schemeClr val="tx1"/>
        </a:solidFill>
        <a:latin typeface="Arial Black" pitchFamily="34" charset="0"/>
        <a:ea typeface="+mn-ea"/>
        <a:cs typeface="+mn-cs"/>
      </a:defRPr>
    </a:lvl3pPr>
    <a:lvl4pPr marL="1371600" algn="ctr" rtl="0" fontAlgn="base">
      <a:spcBef>
        <a:spcPct val="0"/>
      </a:spcBef>
      <a:spcAft>
        <a:spcPct val="0"/>
      </a:spcAft>
      <a:defRPr sz="3600" kern="1200">
        <a:solidFill>
          <a:schemeClr val="tx1"/>
        </a:solidFill>
        <a:latin typeface="Arial Black" pitchFamily="34" charset="0"/>
        <a:ea typeface="+mn-ea"/>
        <a:cs typeface="+mn-cs"/>
      </a:defRPr>
    </a:lvl4pPr>
    <a:lvl5pPr marL="1828800" algn="ctr" rtl="0" fontAlgn="base">
      <a:spcBef>
        <a:spcPct val="0"/>
      </a:spcBef>
      <a:spcAft>
        <a:spcPct val="0"/>
      </a:spcAft>
      <a:defRPr sz="3600" kern="1200">
        <a:solidFill>
          <a:schemeClr val="tx1"/>
        </a:solidFill>
        <a:latin typeface="Arial Black" pitchFamily="34" charset="0"/>
        <a:ea typeface="+mn-ea"/>
        <a:cs typeface="+mn-cs"/>
      </a:defRPr>
    </a:lvl5pPr>
    <a:lvl6pPr marL="2286000" algn="l" defTabSz="914400" rtl="0" eaLnBrk="1" latinLnBrk="0" hangingPunct="1">
      <a:defRPr sz="3600" kern="1200">
        <a:solidFill>
          <a:schemeClr val="tx1"/>
        </a:solidFill>
        <a:latin typeface="Arial Black" pitchFamily="34" charset="0"/>
        <a:ea typeface="+mn-ea"/>
        <a:cs typeface="+mn-cs"/>
      </a:defRPr>
    </a:lvl6pPr>
    <a:lvl7pPr marL="2743200" algn="l" defTabSz="914400" rtl="0" eaLnBrk="1" latinLnBrk="0" hangingPunct="1">
      <a:defRPr sz="3600" kern="1200">
        <a:solidFill>
          <a:schemeClr val="tx1"/>
        </a:solidFill>
        <a:latin typeface="Arial Black" pitchFamily="34" charset="0"/>
        <a:ea typeface="+mn-ea"/>
        <a:cs typeface="+mn-cs"/>
      </a:defRPr>
    </a:lvl7pPr>
    <a:lvl8pPr marL="3200400" algn="l" defTabSz="914400" rtl="0" eaLnBrk="1" latinLnBrk="0" hangingPunct="1">
      <a:defRPr sz="3600" kern="1200">
        <a:solidFill>
          <a:schemeClr val="tx1"/>
        </a:solidFill>
        <a:latin typeface="Arial Black" pitchFamily="34" charset="0"/>
        <a:ea typeface="+mn-ea"/>
        <a:cs typeface="+mn-cs"/>
      </a:defRPr>
    </a:lvl8pPr>
    <a:lvl9pPr marL="3657600" algn="l" defTabSz="914400" rtl="0" eaLnBrk="1" latinLnBrk="0" hangingPunct="1">
      <a:defRPr sz="3600" kern="1200">
        <a:solidFill>
          <a:schemeClr val="tx1"/>
        </a:solidFill>
        <a:latin typeface="Arial Black" pitchFamily="34"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chemeClr val="tx1"/>
    </p:penClr>
  </p:showPr>
  <p:clrMru>
    <a:srgbClr val="CC0000"/>
    <a:srgbClr val="FF0066"/>
    <a:srgbClr val="008000"/>
    <a:srgbClr val="9F1203"/>
    <a:srgbClr val="009900"/>
    <a:srgbClr val="1302EC"/>
    <a:srgbClr val="006600"/>
    <a:srgbClr val="FF33CC"/>
    <a:srgbClr val="02001A"/>
    <a:srgbClr val="EDFF05"/>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6457" autoAdjust="0"/>
    <p:restoredTop sz="94684" autoAdjust="0"/>
  </p:normalViewPr>
  <p:slideViewPr>
    <p:cSldViewPr>
      <p:cViewPr varScale="1">
        <p:scale>
          <a:sx n="88" d="100"/>
          <a:sy n="88" d="100"/>
        </p:scale>
        <p:origin x="-1026" y="-9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handoutMaster" Target="handoutMasters/handout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a:defRPr sz="1200">
                <a:latin typeface="Book Antiqua" pitchFamily="18" charset="0"/>
              </a:defRPr>
            </a:lvl1pPr>
          </a:lstStyle>
          <a:p>
            <a:pPr>
              <a:defRPr/>
            </a:pPr>
            <a:endParaRPr lang="fr-FR"/>
          </a:p>
        </p:txBody>
      </p:sp>
      <p:sp>
        <p:nvSpPr>
          <p:cNvPr id="2051" name="Rectangle 3"/>
          <p:cNvSpPr>
            <a:spLocks noGrp="1" noChangeArrowheads="1"/>
          </p:cNvSpPr>
          <p:nvPr>
            <p:ph type="dt" sz="quarter"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atin typeface="Book Antiqua" pitchFamily="18" charset="0"/>
              </a:defRPr>
            </a:lvl1pPr>
          </a:lstStyle>
          <a:p>
            <a:pPr>
              <a:defRPr/>
            </a:pPr>
            <a:endParaRPr lang="fr-FR"/>
          </a:p>
        </p:txBody>
      </p:sp>
      <p:sp>
        <p:nvSpPr>
          <p:cNvPr id="2052" name="Rectangle 4"/>
          <p:cNvSpPr>
            <a:spLocks noGrp="1" noChangeArrowheads="1"/>
          </p:cNvSpPr>
          <p:nvPr>
            <p:ph type="ftr" sz="quarter" idx="2"/>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l">
              <a:defRPr sz="1200">
                <a:latin typeface="Book Antiqua" pitchFamily="18" charset="0"/>
              </a:defRPr>
            </a:lvl1pPr>
          </a:lstStyle>
          <a:p>
            <a:pPr>
              <a:defRPr/>
            </a:pPr>
            <a:endParaRPr lang="fr-FR"/>
          </a:p>
        </p:txBody>
      </p:sp>
      <p:sp>
        <p:nvSpPr>
          <p:cNvPr id="2053" name="Rectangle 5"/>
          <p:cNvSpPr>
            <a:spLocks noGrp="1" noChangeArrowheads="1"/>
          </p:cNvSpPr>
          <p:nvPr>
            <p:ph type="sldNum" sz="quarter" idx="3"/>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atin typeface="Book Antiqua" pitchFamily="18" charset="0"/>
              </a:defRPr>
            </a:lvl1pPr>
          </a:lstStyle>
          <a:p>
            <a:pPr>
              <a:defRPr/>
            </a:pPr>
            <a:fld id="{55053A96-ADC5-4334-8349-2548FC4A22AB}" type="slidenum">
              <a:rPr lang="fr-FR"/>
              <a:pPr>
                <a:defRPr/>
              </a:pPr>
              <a:t>‹N°›</a:t>
            </a:fld>
            <a:endParaRPr lang="fr-FR"/>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a:defRPr sz="1200">
                <a:latin typeface="Book Antiqua" pitchFamily="18" charset="0"/>
              </a:defRPr>
            </a:lvl1pPr>
          </a:lstStyle>
          <a:p>
            <a:pPr>
              <a:defRPr/>
            </a:pPr>
            <a:endParaRPr lang="fr-FR"/>
          </a:p>
        </p:txBody>
      </p:sp>
      <p:sp>
        <p:nvSpPr>
          <p:cNvPr id="3075" name="Rectangle 3"/>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atin typeface="Book Antiqua" pitchFamily="18" charset="0"/>
              </a:defRPr>
            </a:lvl1pPr>
          </a:lstStyle>
          <a:p>
            <a:pPr>
              <a:defRPr/>
            </a:pPr>
            <a:endParaRPr lang="fr-FR"/>
          </a:p>
        </p:txBody>
      </p:sp>
      <p:sp>
        <p:nvSpPr>
          <p:cNvPr id="31748"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p:spPr>
      </p:sp>
      <p:sp>
        <p:nvSpPr>
          <p:cNvPr id="3077"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fr-FR" noProof="0" smtClean="0"/>
              <a:t>Cliquez pour modifier les styles du texte du masque</a:t>
            </a:r>
          </a:p>
          <a:p>
            <a:pPr lvl="1"/>
            <a:r>
              <a:rPr lang="fr-FR" noProof="0" smtClean="0"/>
              <a:t>Deuxième niveau</a:t>
            </a:r>
          </a:p>
          <a:p>
            <a:pPr lvl="2"/>
            <a:r>
              <a:rPr lang="fr-FR" noProof="0" smtClean="0"/>
              <a:t>Troisième niveau</a:t>
            </a:r>
          </a:p>
          <a:p>
            <a:pPr lvl="3"/>
            <a:r>
              <a:rPr lang="fr-FR" noProof="0" smtClean="0"/>
              <a:t>Quatrième niveau</a:t>
            </a:r>
          </a:p>
          <a:p>
            <a:pPr lvl="4"/>
            <a:r>
              <a:rPr lang="fr-FR" noProof="0" smtClean="0"/>
              <a:t>Cinquième niveau</a:t>
            </a:r>
          </a:p>
        </p:txBody>
      </p:sp>
      <p:sp>
        <p:nvSpPr>
          <p:cNvPr id="3078" name="Rectangle 6"/>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l">
              <a:defRPr sz="1200">
                <a:latin typeface="Book Antiqua" pitchFamily="18" charset="0"/>
              </a:defRPr>
            </a:lvl1pPr>
          </a:lstStyle>
          <a:p>
            <a:pPr>
              <a:defRPr/>
            </a:pPr>
            <a:endParaRPr lang="fr-FR"/>
          </a:p>
        </p:txBody>
      </p:sp>
      <p:sp>
        <p:nvSpPr>
          <p:cNvPr id="3079" name="Rectangle 7"/>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atin typeface="Book Antiqua" pitchFamily="18" charset="0"/>
              </a:defRPr>
            </a:lvl1pPr>
          </a:lstStyle>
          <a:p>
            <a:pPr>
              <a:defRPr/>
            </a:pPr>
            <a:fld id="{254164E5-27DF-450A-965E-D50E3057FF0A}" type="slidenum">
              <a:rPr lang="fr-FR"/>
              <a:pPr>
                <a:defRPr/>
              </a:pPr>
              <a:t>‹N°›</a:t>
            </a:fld>
            <a:endParaRPr lang="fr-FR"/>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Book Antiqua"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Book Antiqua"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Book Antiqua"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Book Antiqua"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Book Antiqua"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7"/>
          <p:cNvSpPr>
            <a:spLocks noGrp="1" noChangeArrowheads="1"/>
          </p:cNvSpPr>
          <p:nvPr>
            <p:ph type="sldNum" sz="quarter" idx="5"/>
          </p:nvPr>
        </p:nvSpPr>
        <p:spPr>
          <a:noFill/>
        </p:spPr>
        <p:txBody>
          <a:bodyPr/>
          <a:lstStyle/>
          <a:p>
            <a:fld id="{68F201D0-F2B9-40B5-B3DF-7B4C8C0BA245}" type="slidenum">
              <a:rPr lang="fr-FR" smtClean="0"/>
              <a:pPr/>
              <a:t>1</a:t>
            </a:fld>
            <a:endParaRPr lang="fr-FR" smtClean="0"/>
          </a:p>
        </p:txBody>
      </p:sp>
      <p:sp>
        <p:nvSpPr>
          <p:cNvPr id="32771" name="Rectangle 2"/>
          <p:cNvSpPr>
            <a:spLocks noGrp="1" noRot="1" noChangeAspect="1" noChangeArrowheads="1" noTextEdit="1"/>
          </p:cNvSpPr>
          <p:nvPr>
            <p:ph type="sldImg"/>
          </p:nvPr>
        </p:nvSpPr>
        <p:spPr>
          <a:ln/>
        </p:spPr>
      </p:sp>
      <p:sp>
        <p:nvSpPr>
          <p:cNvPr id="32772" name="Rectangle 3"/>
          <p:cNvSpPr>
            <a:spLocks noGrp="1" noChangeArrowheads="1"/>
          </p:cNvSpPr>
          <p:nvPr>
            <p:ph type="body" idx="1"/>
          </p:nvPr>
        </p:nvSpPr>
        <p:spPr>
          <a:noFill/>
          <a:ln/>
        </p:spPr>
        <p:txBody>
          <a:bodyPr/>
          <a:lstStyle/>
          <a:p>
            <a:pPr eaLnBrk="1" hangingPunct="1"/>
            <a:endParaRPr lang="fr-FR"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7"/>
          <p:cNvSpPr>
            <a:spLocks noGrp="1" noChangeArrowheads="1"/>
          </p:cNvSpPr>
          <p:nvPr>
            <p:ph type="sldNum" sz="quarter" idx="5"/>
          </p:nvPr>
        </p:nvSpPr>
        <p:spPr>
          <a:noFill/>
        </p:spPr>
        <p:txBody>
          <a:bodyPr/>
          <a:lstStyle/>
          <a:p>
            <a:fld id="{AA938412-6168-4AC1-8DCA-57F9FF00D9E4}" type="slidenum">
              <a:rPr lang="fr-FR" smtClean="0"/>
              <a:pPr/>
              <a:t>20</a:t>
            </a:fld>
            <a:endParaRPr lang="fr-FR" smtClean="0"/>
          </a:p>
        </p:txBody>
      </p:sp>
      <p:sp>
        <p:nvSpPr>
          <p:cNvPr id="52227" name="Rectangle 2"/>
          <p:cNvSpPr>
            <a:spLocks noGrp="1" noRot="1" noChangeAspect="1" noChangeArrowheads="1" noTextEdit="1"/>
          </p:cNvSpPr>
          <p:nvPr>
            <p:ph type="sldImg"/>
          </p:nvPr>
        </p:nvSpPr>
        <p:spPr>
          <a:ln/>
        </p:spPr>
      </p:sp>
      <p:sp>
        <p:nvSpPr>
          <p:cNvPr id="52228" name="Rectangle 3"/>
          <p:cNvSpPr>
            <a:spLocks noGrp="1" noChangeArrowheads="1"/>
          </p:cNvSpPr>
          <p:nvPr>
            <p:ph type="body" idx="1"/>
          </p:nvPr>
        </p:nvSpPr>
        <p:spPr>
          <a:noFill/>
          <a:ln/>
        </p:spPr>
        <p:txBody>
          <a:bodyPr/>
          <a:lstStyle/>
          <a:p>
            <a:pPr eaLnBrk="1" hangingPunct="1"/>
            <a:endParaRPr lang="fr-FR"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7"/>
          <p:cNvSpPr>
            <a:spLocks noGrp="1" noChangeArrowheads="1"/>
          </p:cNvSpPr>
          <p:nvPr>
            <p:ph type="sldNum" sz="quarter" idx="5"/>
          </p:nvPr>
        </p:nvSpPr>
        <p:spPr>
          <a:noFill/>
        </p:spPr>
        <p:txBody>
          <a:bodyPr/>
          <a:lstStyle/>
          <a:p>
            <a:fld id="{BAD0FCF0-321A-495C-97D9-B7111279B39E}" type="slidenum">
              <a:rPr lang="fr-FR" smtClean="0"/>
              <a:pPr/>
              <a:t>21</a:t>
            </a:fld>
            <a:endParaRPr lang="fr-FR" smtClean="0"/>
          </a:p>
        </p:txBody>
      </p:sp>
      <p:sp>
        <p:nvSpPr>
          <p:cNvPr id="53251" name="Rectangle 2"/>
          <p:cNvSpPr>
            <a:spLocks noGrp="1" noRot="1" noChangeAspect="1" noChangeArrowheads="1" noTextEdit="1"/>
          </p:cNvSpPr>
          <p:nvPr>
            <p:ph type="sldImg"/>
          </p:nvPr>
        </p:nvSpPr>
        <p:spPr>
          <a:ln/>
        </p:spPr>
      </p:sp>
      <p:sp>
        <p:nvSpPr>
          <p:cNvPr id="53252" name="Rectangle 3"/>
          <p:cNvSpPr>
            <a:spLocks noGrp="1" noChangeArrowheads="1"/>
          </p:cNvSpPr>
          <p:nvPr>
            <p:ph type="body" idx="1"/>
          </p:nvPr>
        </p:nvSpPr>
        <p:spPr>
          <a:noFill/>
          <a:ln/>
        </p:spPr>
        <p:txBody>
          <a:bodyPr/>
          <a:lstStyle/>
          <a:p>
            <a:pPr eaLnBrk="1" hangingPunct="1"/>
            <a:endParaRPr lang="fr-FR" smtClean="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7"/>
          <p:cNvSpPr>
            <a:spLocks noGrp="1" noChangeArrowheads="1"/>
          </p:cNvSpPr>
          <p:nvPr>
            <p:ph type="sldNum" sz="quarter" idx="5"/>
          </p:nvPr>
        </p:nvSpPr>
        <p:spPr>
          <a:noFill/>
        </p:spPr>
        <p:txBody>
          <a:bodyPr/>
          <a:lstStyle/>
          <a:p>
            <a:fld id="{8F97FD2E-89C2-4721-B225-5C3AA1DECD1C}" type="slidenum">
              <a:rPr lang="fr-FR" smtClean="0"/>
              <a:pPr/>
              <a:t>22</a:t>
            </a:fld>
            <a:endParaRPr lang="fr-FR" smtClean="0"/>
          </a:p>
        </p:txBody>
      </p:sp>
      <p:sp>
        <p:nvSpPr>
          <p:cNvPr id="44035" name="Rectangle 2"/>
          <p:cNvSpPr>
            <a:spLocks noGrp="1" noRot="1" noChangeAspect="1" noChangeArrowheads="1" noTextEdit="1"/>
          </p:cNvSpPr>
          <p:nvPr>
            <p:ph type="sldImg"/>
          </p:nvPr>
        </p:nvSpPr>
        <p:spPr>
          <a:ln/>
        </p:spPr>
      </p:sp>
      <p:sp>
        <p:nvSpPr>
          <p:cNvPr id="44036" name="Rectangle 3"/>
          <p:cNvSpPr>
            <a:spLocks noGrp="1" noChangeArrowheads="1"/>
          </p:cNvSpPr>
          <p:nvPr>
            <p:ph type="body" idx="1"/>
          </p:nvPr>
        </p:nvSpPr>
        <p:spPr>
          <a:noFill/>
          <a:ln/>
        </p:spPr>
        <p:txBody>
          <a:bodyPr/>
          <a:lstStyle/>
          <a:p>
            <a:pPr eaLnBrk="1" hangingPunct="1"/>
            <a:endParaRPr lang="fr-FR" smtClean="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7"/>
          <p:cNvSpPr>
            <a:spLocks noGrp="1" noChangeArrowheads="1"/>
          </p:cNvSpPr>
          <p:nvPr>
            <p:ph type="sldNum" sz="quarter" idx="5"/>
          </p:nvPr>
        </p:nvSpPr>
        <p:spPr>
          <a:noFill/>
        </p:spPr>
        <p:txBody>
          <a:bodyPr/>
          <a:lstStyle/>
          <a:p>
            <a:fld id="{4E78E5E5-2008-4946-B458-30C6309E204B}" type="slidenum">
              <a:rPr lang="fr-FR" smtClean="0"/>
              <a:pPr/>
              <a:t>23</a:t>
            </a:fld>
            <a:endParaRPr lang="fr-FR" smtClean="0"/>
          </a:p>
        </p:txBody>
      </p:sp>
      <p:sp>
        <p:nvSpPr>
          <p:cNvPr id="45059" name="Rectangle 2"/>
          <p:cNvSpPr>
            <a:spLocks noGrp="1" noRot="1" noChangeAspect="1" noChangeArrowheads="1" noTextEdit="1"/>
          </p:cNvSpPr>
          <p:nvPr>
            <p:ph type="sldImg"/>
          </p:nvPr>
        </p:nvSpPr>
        <p:spPr>
          <a:ln/>
        </p:spPr>
      </p:sp>
      <p:sp>
        <p:nvSpPr>
          <p:cNvPr id="45060" name="Rectangle 3"/>
          <p:cNvSpPr>
            <a:spLocks noGrp="1" noChangeArrowheads="1"/>
          </p:cNvSpPr>
          <p:nvPr>
            <p:ph type="body" idx="1"/>
          </p:nvPr>
        </p:nvSpPr>
        <p:spPr>
          <a:noFill/>
          <a:ln/>
        </p:spPr>
        <p:txBody>
          <a:bodyPr/>
          <a:lstStyle/>
          <a:p>
            <a:pPr eaLnBrk="1" hangingPunct="1"/>
            <a:endParaRPr lang="fr-FR" smtClean="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7"/>
          <p:cNvSpPr>
            <a:spLocks noGrp="1" noChangeArrowheads="1"/>
          </p:cNvSpPr>
          <p:nvPr>
            <p:ph type="sldNum" sz="quarter" idx="5"/>
          </p:nvPr>
        </p:nvSpPr>
        <p:spPr>
          <a:noFill/>
        </p:spPr>
        <p:txBody>
          <a:bodyPr/>
          <a:lstStyle/>
          <a:p>
            <a:fld id="{D2DC2214-40D3-4C46-81E2-1CD1266FC346}" type="slidenum">
              <a:rPr lang="fr-FR" smtClean="0"/>
              <a:pPr/>
              <a:t>24</a:t>
            </a:fld>
            <a:endParaRPr lang="fr-FR" smtClean="0"/>
          </a:p>
        </p:txBody>
      </p:sp>
      <p:sp>
        <p:nvSpPr>
          <p:cNvPr id="39939" name="Rectangle 2"/>
          <p:cNvSpPr>
            <a:spLocks noGrp="1" noRot="1" noChangeAspect="1" noChangeArrowheads="1" noTextEdit="1"/>
          </p:cNvSpPr>
          <p:nvPr>
            <p:ph type="sldImg"/>
          </p:nvPr>
        </p:nvSpPr>
        <p:spPr>
          <a:ln/>
        </p:spPr>
      </p:sp>
      <p:sp>
        <p:nvSpPr>
          <p:cNvPr id="39940" name="Rectangle 3"/>
          <p:cNvSpPr>
            <a:spLocks noGrp="1" noChangeArrowheads="1"/>
          </p:cNvSpPr>
          <p:nvPr>
            <p:ph type="body" idx="1"/>
          </p:nvPr>
        </p:nvSpPr>
        <p:spPr>
          <a:noFill/>
          <a:ln/>
        </p:spPr>
        <p:txBody>
          <a:bodyPr/>
          <a:lstStyle/>
          <a:p>
            <a:pPr eaLnBrk="1" hangingPunct="1"/>
            <a:endParaRPr lang="fr-FR" smtClean="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7"/>
          <p:cNvSpPr>
            <a:spLocks noGrp="1" noChangeArrowheads="1"/>
          </p:cNvSpPr>
          <p:nvPr>
            <p:ph type="sldNum" sz="quarter" idx="5"/>
          </p:nvPr>
        </p:nvSpPr>
        <p:spPr>
          <a:noFill/>
        </p:spPr>
        <p:txBody>
          <a:bodyPr/>
          <a:lstStyle/>
          <a:p>
            <a:fld id="{F394FAB2-86A8-4B14-ADD0-F0A02DF73539}" type="slidenum">
              <a:rPr lang="fr-FR" smtClean="0"/>
              <a:pPr/>
              <a:t>25</a:t>
            </a:fld>
            <a:endParaRPr lang="fr-FR" smtClean="0"/>
          </a:p>
        </p:txBody>
      </p:sp>
      <p:sp>
        <p:nvSpPr>
          <p:cNvPr id="38915" name="Rectangle 2"/>
          <p:cNvSpPr>
            <a:spLocks noGrp="1" noRot="1" noChangeAspect="1" noChangeArrowheads="1" noTextEdit="1"/>
          </p:cNvSpPr>
          <p:nvPr>
            <p:ph type="sldImg"/>
          </p:nvPr>
        </p:nvSpPr>
        <p:spPr>
          <a:ln/>
        </p:spPr>
      </p:sp>
      <p:sp>
        <p:nvSpPr>
          <p:cNvPr id="38916" name="Rectangle 3"/>
          <p:cNvSpPr>
            <a:spLocks noGrp="1" noChangeArrowheads="1"/>
          </p:cNvSpPr>
          <p:nvPr>
            <p:ph type="body" idx="1"/>
          </p:nvPr>
        </p:nvSpPr>
        <p:spPr>
          <a:noFill/>
          <a:ln/>
        </p:spPr>
        <p:txBody>
          <a:bodyPr/>
          <a:lstStyle/>
          <a:p>
            <a:pPr eaLnBrk="1" hangingPunct="1"/>
            <a:endParaRPr lang="fr-FR" smtClean="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7"/>
          <p:cNvSpPr>
            <a:spLocks noGrp="1" noChangeArrowheads="1"/>
          </p:cNvSpPr>
          <p:nvPr>
            <p:ph type="sldNum" sz="quarter" idx="5"/>
          </p:nvPr>
        </p:nvSpPr>
        <p:spPr>
          <a:noFill/>
        </p:spPr>
        <p:txBody>
          <a:bodyPr/>
          <a:lstStyle/>
          <a:p>
            <a:fld id="{F11E3FB2-81A0-4415-8FE0-DC7630BD2544}" type="slidenum">
              <a:rPr lang="fr-FR" smtClean="0"/>
              <a:pPr/>
              <a:t>26</a:t>
            </a:fld>
            <a:endParaRPr lang="fr-FR" smtClean="0"/>
          </a:p>
        </p:txBody>
      </p:sp>
      <p:sp>
        <p:nvSpPr>
          <p:cNvPr id="40963" name="Rectangle 2"/>
          <p:cNvSpPr>
            <a:spLocks noGrp="1" noRot="1" noChangeAspect="1" noChangeArrowheads="1" noTextEdit="1"/>
          </p:cNvSpPr>
          <p:nvPr>
            <p:ph type="sldImg"/>
          </p:nvPr>
        </p:nvSpPr>
        <p:spPr>
          <a:ln/>
        </p:spPr>
      </p:sp>
      <p:sp>
        <p:nvSpPr>
          <p:cNvPr id="40964" name="Rectangle 3"/>
          <p:cNvSpPr>
            <a:spLocks noGrp="1" noChangeArrowheads="1"/>
          </p:cNvSpPr>
          <p:nvPr>
            <p:ph type="body" idx="1"/>
          </p:nvPr>
        </p:nvSpPr>
        <p:spPr>
          <a:noFill/>
          <a:ln/>
        </p:spPr>
        <p:txBody>
          <a:bodyPr/>
          <a:lstStyle/>
          <a:p>
            <a:pPr eaLnBrk="1" hangingPunct="1"/>
            <a:endParaRPr lang="fr-FR" dirty="0" smtClean="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7"/>
          <p:cNvSpPr>
            <a:spLocks noGrp="1" noChangeArrowheads="1"/>
          </p:cNvSpPr>
          <p:nvPr>
            <p:ph type="sldNum" sz="quarter" idx="5"/>
          </p:nvPr>
        </p:nvSpPr>
        <p:spPr>
          <a:noFill/>
        </p:spPr>
        <p:txBody>
          <a:bodyPr/>
          <a:lstStyle/>
          <a:p>
            <a:fld id="{D3350CF5-055F-48C0-8595-149255D580C8}" type="slidenum">
              <a:rPr lang="fr-FR" smtClean="0"/>
              <a:pPr/>
              <a:t>28</a:t>
            </a:fld>
            <a:endParaRPr lang="fr-FR" smtClean="0"/>
          </a:p>
        </p:txBody>
      </p:sp>
      <p:sp>
        <p:nvSpPr>
          <p:cNvPr id="56323" name="Rectangle 2"/>
          <p:cNvSpPr>
            <a:spLocks noGrp="1" noRot="1" noChangeAspect="1" noChangeArrowheads="1" noTextEdit="1"/>
          </p:cNvSpPr>
          <p:nvPr>
            <p:ph type="sldImg"/>
          </p:nvPr>
        </p:nvSpPr>
        <p:spPr>
          <a:ln/>
        </p:spPr>
      </p:sp>
      <p:sp>
        <p:nvSpPr>
          <p:cNvPr id="56324" name="Rectangle 3"/>
          <p:cNvSpPr>
            <a:spLocks noGrp="1" noChangeArrowheads="1"/>
          </p:cNvSpPr>
          <p:nvPr>
            <p:ph type="body" idx="1"/>
          </p:nvPr>
        </p:nvSpPr>
        <p:spPr>
          <a:noFill/>
          <a:ln/>
        </p:spPr>
        <p:txBody>
          <a:bodyPr/>
          <a:lstStyle/>
          <a:p>
            <a:pPr eaLnBrk="1" hangingPunct="1"/>
            <a:endParaRPr lang="fr-FR" smtClean="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7"/>
          <p:cNvSpPr>
            <a:spLocks noGrp="1" noChangeArrowheads="1"/>
          </p:cNvSpPr>
          <p:nvPr>
            <p:ph type="sldNum" sz="quarter" idx="5"/>
          </p:nvPr>
        </p:nvSpPr>
        <p:spPr>
          <a:noFill/>
        </p:spPr>
        <p:txBody>
          <a:bodyPr/>
          <a:lstStyle/>
          <a:p>
            <a:fld id="{698C2ADD-45BB-4762-BECD-3290538289CB}" type="slidenum">
              <a:rPr lang="fr-FR" smtClean="0"/>
              <a:pPr/>
              <a:t>29</a:t>
            </a:fld>
            <a:endParaRPr lang="fr-FR" smtClean="0"/>
          </a:p>
        </p:txBody>
      </p:sp>
      <p:sp>
        <p:nvSpPr>
          <p:cNvPr id="48131" name="Rectangle 2"/>
          <p:cNvSpPr>
            <a:spLocks noGrp="1" noRot="1" noChangeAspect="1" noChangeArrowheads="1" noTextEdit="1"/>
          </p:cNvSpPr>
          <p:nvPr>
            <p:ph type="sldImg"/>
          </p:nvPr>
        </p:nvSpPr>
        <p:spPr>
          <a:ln/>
        </p:spPr>
      </p:sp>
      <p:sp>
        <p:nvSpPr>
          <p:cNvPr id="48132" name="Rectangle 3"/>
          <p:cNvSpPr>
            <a:spLocks noGrp="1" noChangeArrowheads="1"/>
          </p:cNvSpPr>
          <p:nvPr>
            <p:ph type="body" idx="1"/>
          </p:nvPr>
        </p:nvSpPr>
        <p:spPr>
          <a:noFill/>
          <a:ln/>
        </p:spPr>
        <p:txBody>
          <a:bodyPr/>
          <a:lstStyle/>
          <a:p>
            <a:pPr eaLnBrk="1" hangingPunct="1"/>
            <a:endParaRPr lang="fr-FR" smtClean="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7"/>
          <p:cNvSpPr>
            <a:spLocks noGrp="1" noChangeArrowheads="1"/>
          </p:cNvSpPr>
          <p:nvPr>
            <p:ph type="sldNum" sz="quarter" idx="5"/>
          </p:nvPr>
        </p:nvSpPr>
        <p:spPr>
          <a:noFill/>
        </p:spPr>
        <p:txBody>
          <a:bodyPr/>
          <a:lstStyle/>
          <a:p>
            <a:fld id="{A33DBCCD-2930-4837-845F-DAF2355FB2E3}" type="slidenum">
              <a:rPr lang="fr-FR" smtClean="0"/>
              <a:pPr/>
              <a:t>30</a:t>
            </a:fld>
            <a:endParaRPr lang="fr-FR" smtClean="0"/>
          </a:p>
        </p:txBody>
      </p:sp>
      <p:sp>
        <p:nvSpPr>
          <p:cNvPr id="49155" name="Rectangle 2"/>
          <p:cNvSpPr>
            <a:spLocks noGrp="1" noRot="1" noChangeAspect="1" noChangeArrowheads="1" noTextEdit="1"/>
          </p:cNvSpPr>
          <p:nvPr>
            <p:ph type="sldImg"/>
          </p:nvPr>
        </p:nvSpPr>
        <p:spPr>
          <a:ln/>
        </p:spPr>
      </p:sp>
      <p:sp>
        <p:nvSpPr>
          <p:cNvPr id="49156" name="Rectangle 3"/>
          <p:cNvSpPr>
            <a:spLocks noGrp="1" noChangeArrowheads="1"/>
          </p:cNvSpPr>
          <p:nvPr>
            <p:ph type="body" idx="1"/>
          </p:nvPr>
        </p:nvSpPr>
        <p:spPr>
          <a:noFill/>
          <a:ln/>
        </p:spPr>
        <p:txBody>
          <a:bodyPr/>
          <a:lstStyle/>
          <a:p>
            <a:pPr eaLnBrk="1" hangingPunct="1"/>
            <a:endParaRPr lang="fr-FR"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7"/>
          <p:cNvSpPr>
            <a:spLocks noGrp="1" noChangeArrowheads="1"/>
          </p:cNvSpPr>
          <p:nvPr>
            <p:ph type="sldNum" sz="quarter" idx="5"/>
          </p:nvPr>
        </p:nvSpPr>
        <p:spPr>
          <a:noFill/>
        </p:spPr>
        <p:txBody>
          <a:bodyPr/>
          <a:lstStyle/>
          <a:p>
            <a:fld id="{A8D59FFC-2D10-4172-A450-C02151C1CBD2}" type="slidenum">
              <a:rPr lang="fr-FR" smtClean="0"/>
              <a:pPr/>
              <a:t>4</a:t>
            </a:fld>
            <a:endParaRPr lang="fr-FR" smtClean="0"/>
          </a:p>
        </p:txBody>
      </p:sp>
      <p:sp>
        <p:nvSpPr>
          <p:cNvPr id="34819" name="Rectangle 2"/>
          <p:cNvSpPr>
            <a:spLocks noGrp="1" noRot="1" noChangeAspect="1" noChangeArrowheads="1" noTextEdit="1"/>
          </p:cNvSpPr>
          <p:nvPr>
            <p:ph type="sldImg"/>
          </p:nvPr>
        </p:nvSpPr>
        <p:spPr>
          <a:ln/>
        </p:spPr>
      </p:sp>
      <p:sp>
        <p:nvSpPr>
          <p:cNvPr id="34820" name="Rectangle 3"/>
          <p:cNvSpPr>
            <a:spLocks noGrp="1" noChangeArrowheads="1"/>
          </p:cNvSpPr>
          <p:nvPr>
            <p:ph type="body" idx="1"/>
          </p:nvPr>
        </p:nvSpPr>
        <p:spPr>
          <a:noFill/>
          <a:ln/>
        </p:spPr>
        <p:txBody>
          <a:bodyPr/>
          <a:lstStyle/>
          <a:p>
            <a:pPr eaLnBrk="1" hangingPunct="1"/>
            <a:endParaRPr lang="fr-FR" smtClean="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7"/>
          <p:cNvSpPr>
            <a:spLocks noGrp="1" noChangeArrowheads="1"/>
          </p:cNvSpPr>
          <p:nvPr>
            <p:ph type="sldNum" sz="quarter" idx="5"/>
          </p:nvPr>
        </p:nvSpPr>
        <p:spPr>
          <a:noFill/>
        </p:spPr>
        <p:txBody>
          <a:bodyPr/>
          <a:lstStyle/>
          <a:p>
            <a:fld id="{3AD277BE-664E-4D91-A3B8-FF5B7D1FBDE6}" type="slidenum">
              <a:rPr lang="fr-FR" smtClean="0"/>
              <a:pPr/>
              <a:t>31</a:t>
            </a:fld>
            <a:endParaRPr lang="fr-FR" smtClean="0"/>
          </a:p>
        </p:txBody>
      </p:sp>
      <p:sp>
        <p:nvSpPr>
          <p:cNvPr id="55299" name="Rectangle 2"/>
          <p:cNvSpPr>
            <a:spLocks noGrp="1" noRot="1" noChangeAspect="1" noChangeArrowheads="1" noTextEdit="1"/>
          </p:cNvSpPr>
          <p:nvPr>
            <p:ph type="sldImg"/>
          </p:nvPr>
        </p:nvSpPr>
        <p:spPr>
          <a:ln/>
        </p:spPr>
      </p:sp>
      <p:sp>
        <p:nvSpPr>
          <p:cNvPr id="55300" name="Rectangle 3"/>
          <p:cNvSpPr>
            <a:spLocks noGrp="1" noChangeArrowheads="1"/>
          </p:cNvSpPr>
          <p:nvPr>
            <p:ph type="body" idx="1"/>
          </p:nvPr>
        </p:nvSpPr>
        <p:spPr>
          <a:noFill/>
          <a:ln/>
        </p:spPr>
        <p:txBody>
          <a:bodyPr/>
          <a:lstStyle/>
          <a:p>
            <a:pPr eaLnBrk="1" hangingPunct="1"/>
            <a:endParaRPr lang="fr-FR" smtClean="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7"/>
          <p:cNvSpPr>
            <a:spLocks noGrp="1" noChangeArrowheads="1"/>
          </p:cNvSpPr>
          <p:nvPr>
            <p:ph type="sldNum" sz="quarter" idx="5"/>
          </p:nvPr>
        </p:nvSpPr>
        <p:spPr>
          <a:noFill/>
        </p:spPr>
        <p:txBody>
          <a:bodyPr/>
          <a:lstStyle/>
          <a:p>
            <a:fld id="{1EAD3211-A3CF-424E-AACE-DF2E12BD9C46}" type="slidenum">
              <a:rPr lang="fr-FR" smtClean="0">
                <a:latin typeface="Times New Roman" pitchFamily="18" charset="0"/>
                <a:cs typeface="Arial" pitchFamily="34" charset="0"/>
              </a:rPr>
              <a:pPr/>
              <a:t>34</a:t>
            </a:fld>
            <a:endParaRPr lang="fr-FR" smtClean="0">
              <a:latin typeface="Times New Roman" pitchFamily="18" charset="0"/>
              <a:cs typeface="Arial" pitchFamily="34" charset="0"/>
            </a:endParaRPr>
          </a:p>
        </p:txBody>
      </p:sp>
      <p:sp>
        <p:nvSpPr>
          <p:cNvPr id="24579" name="Rectangle 2"/>
          <p:cNvSpPr>
            <a:spLocks noGrp="1" noRot="1" noChangeAspect="1" noChangeArrowheads="1" noTextEdit="1"/>
          </p:cNvSpPr>
          <p:nvPr>
            <p:ph type="sldImg"/>
          </p:nvPr>
        </p:nvSpPr>
        <p:spPr>
          <a:ln/>
        </p:spPr>
      </p:sp>
      <p:sp>
        <p:nvSpPr>
          <p:cNvPr id="24580" name="Rectangle 3"/>
          <p:cNvSpPr>
            <a:spLocks noGrp="1" noChangeArrowheads="1"/>
          </p:cNvSpPr>
          <p:nvPr>
            <p:ph type="body" idx="1"/>
          </p:nvPr>
        </p:nvSpPr>
        <p:spPr>
          <a:noFill/>
          <a:ln/>
        </p:spPr>
        <p:txBody>
          <a:bodyPr/>
          <a:lstStyle/>
          <a:p>
            <a:pPr eaLnBrk="1" hangingPunct="1"/>
            <a:endParaRPr lang="fr-FR" smtClean="0">
              <a:latin typeface="Times New Roman" pitchFamily="18" charset="0"/>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7"/>
          <p:cNvSpPr>
            <a:spLocks noGrp="1" noChangeArrowheads="1"/>
          </p:cNvSpPr>
          <p:nvPr>
            <p:ph type="sldNum" sz="quarter" idx="5"/>
          </p:nvPr>
        </p:nvSpPr>
        <p:spPr>
          <a:noFill/>
        </p:spPr>
        <p:txBody>
          <a:bodyPr/>
          <a:lstStyle/>
          <a:p>
            <a:fld id="{E344B8AF-9A9B-45FB-92BA-F3F8D61ACDE4}" type="slidenum">
              <a:rPr lang="fr-FR" smtClean="0"/>
              <a:pPr/>
              <a:t>35</a:t>
            </a:fld>
            <a:endParaRPr lang="fr-FR" smtClean="0"/>
          </a:p>
        </p:txBody>
      </p:sp>
      <p:sp>
        <p:nvSpPr>
          <p:cNvPr id="43011" name="Rectangle 2"/>
          <p:cNvSpPr>
            <a:spLocks noGrp="1" noRot="1" noChangeAspect="1" noChangeArrowheads="1" noTextEdit="1"/>
          </p:cNvSpPr>
          <p:nvPr>
            <p:ph type="sldImg"/>
          </p:nvPr>
        </p:nvSpPr>
        <p:spPr>
          <a:ln/>
        </p:spPr>
      </p:sp>
      <p:sp>
        <p:nvSpPr>
          <p:cNvPr id="43012" name="Rectangle 3"/>
          <p:cNvSpPr>
            <a:spLocks noGrp="1" noChangeArrowheads="1"/>
          </p:cNvSpPr>
          <p:nvPr>
            <p:ph type="body" idx="1"/>
          </p:nvPr>
        </p:nvSpPr>
        <p:spPr>
          <a:noFill/>
          <a:ln/>
        </p:spPr>
        <p:txBody>
          <a:bodyPr/>
          <a:lstStyle/>
          <a:p>
            <a:pPr eaLnBrk="1" hangingPunct="1"/>
            <a:endParaRPr lang="fr-FR" smtClean="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7"/>
          <p:cNvSpPr>
            <a:spLocks noGrp="1" noChangeArrowheads="1"/>
          </p:cNvSpPr>
          <p:nvPr>
            <p:ph type="sldNum" sz="quarter" idx="5"/>
          </p:nvPr>
        </p:nvSpPr>
        <p:spPr>
          <a:noFill/>
        </p:spPr>
        <p:txBody>
          <a:bodyPr/>
          <a:lstStyle/>
          <a:p>
            <a:fld id="{87A6DF14-AEC0-49C7-8498-91966D0C9FA5}" type="slidenum">
              <a:rPr lang="fr-FR" smtClean="0"/>
              <a:pPr/>
              <a:t>41</a:t>
            </a:fld>
            <a:endParaRPr lang="fr-FR" smtClean="0"/>
          </a:p>
        </p:txBody>
      </p:sp>
      <p:sp>
        <p:nvSpPr>
          <p:cNvPr id="57347" name="Rectangle 2"/>
          <p:cNvSpPr>
            <a:spLocks noGrp="1" noRot="1" noChangeAspect="1" noChangeArrowheads="1" noTextEdit="1"/>
          </p:cNvSpPr>
          <p:nvPr>
            <p:ph type="sldImg"/>
          </p:nvPr>
        </p:nvSpPr>
        <p:spPr>
          <a:ln/>
        </p:spPr>
      </p:sp>
      <p:sp>
        <p:nvSpPr>
          <p:cNvPr id="57348" name="Rectangle 3"/>
          <p:cNvSpPr>
            <a:spLocks noGrp="1" noChangeArrowheads="1"/>
          </p:cNvSpPr>
          <p:nvPr>
            <p:ph type="body" idx="1"/>
          </p:nvPr>
        </p:nvSpPr>
        <p:spPr>
          <a:noFill/>
          <a:ln/>
        </p:spPr>
        <p:txBody>
          <a:bodyPr/>
          <a:lstStyle/>
          <a:p>
            <a:pPr eaLnBrk="1" hangingPunct="1"/>
            <a:endParaRPr lang="fr-FR" smtClean="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7"/>
          <p:cNvSpPr>
            <a:spLocks noGrp="1" noChangeArrowheads="1"/>
          </p:cNvSpPr>
          <p:nvPr>
            <p:ph type="sldNum" sz="quarter" idx="5"/>
          </p:nvPr>
        </p:nvSpPr>
        <p:spPr>
          <a:noFill/>
        </p:spPr>
        <p:txBody>
          <a:bodyPr/>
          <a:lstStyle/>
          <a:p>
            <a:fld id="{B45B401A-1165-4374-BDA5-FA86152C4934}" type="slidenum">
              <a:rPr lang="fr-FR" smtClean="0"/>
              <a:pPr/>
              <a:t>42</a:t>
            </a:fld>
            <a:endParaRPr lang="fr-FR" smtClean="0"/>
          </a:p>
        </p:txBody>
      </p:sp>
      <p:sp>
        <p:nvSpPr>
          <p:cNvPr id="58371" name="Rectangle 2"/>
          <p:cNvSpPr>
            <a:spLocks noGrp="1" noRot="1" noChangeAspect="1" noChangeArrowheads="1" noTextEdit="1"/>
          </p:cNvSpPr>
          <p:nvPr>
            <p:ph type="sldImg"/>
          </p:nvPr>
        </p:nvSpPr>
        <p:spPr>
          <a:ln/>
        </p:spPr>
      </p:sp>
      <p:sp>
        <p:nvSpPr>
          <p:cNvPr id="58372" name="Rectangle 3"/>
          <p:cNvSpPr>
            <a:spLocks noGrp="1" noChangeArrowheads="1"/>
          </p:cNvSpPr>
          <p:nvPr>
            <p:ph type="body" idx="1"/>
          </p:nvPr>
        </p:nvSpPr>
        <p:spPr>
          <a:noFill/>
          <a:ln/>
        </p:spPr>
        <p:txBody>
          <a:bodyPr/>
          <a:lstStyle/>
          <a:p>
            <a:pPr eaLnBrk="1" hangingPunct="1"/>
            <a:endParaRPr lang="fr-FR" smtClean="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7"/>
          <p:cNvSpPr>
            <a:spLocks noGrp="1" noChangeArrowheads="1"/>
          </p:cNvSpPr>
          <p:nvPr>
            <p:ph type="sldNum" sz="quarter" idx="5"/>
          </p:nvPr>
        </p:nvSpPr>
        <p:spPr>
          <a:noFill/>
        </p:spPr>
        <p:txBody>
          <a:bodyPr/>
          <a:lstStyle/>
          <a:p>
            <a:fld id="{DC029372-373E-45F6-A304-E3CB58981C4C}" type="slidenum">
              <a:rPr lang="fr-FR" smtClean="0"/>
              <a:pPr/>
              <a:t>44</a:t>
            </a:fld>
            <a:endParaRPr lang="fr-FR" smtClean="0"/>
          </a:p>
        </p:txBody>
      </p:sp>
      <p:sp>
        <p:nvSpPr>
          <p:cNvPr id="59395" name="Rectangle 2"/>
          <p:cNvSpPr>
            <a:spLocks noGrp="1" noRot="1" noChangeAspect="1" noChangeArrowheads="1" noTextEdit="1"/>
          </p:cNvSpPr>
          <p:nvPr>
            <p:ph type="sldImg"/>
          </p:nvPr>
        </p:nvSpPr>
        <p:spPr>
          <a:ln/>
        </p:spPr>
      </p:sp>
      <p:sp>
        <p:nvSpPr>
          <p:cNvPr id="59396" name="Rectangle 3"/>
          <p:cNvSpPr>
            <a:spLocks noGrp="1" noChangeArrowheads="1"/>
          </p:cNvSpPr>
          <p:nvPr>
            <p:ph type="body" idx="1"/>
          </p:nvPr>
        </p:nvSpPr>
        <p:spPr>
          <a:noFill/>
          <a:ln/>
        </p:spPr>
        <p:txBody>
          <a:bodyPr/>
          <a:lstStyle/>
          <a:p>
            <a:pPr eaLnBrk="1" hangingPunct="1"/>
            <a:endParaRPr lang="fr-FR" smtClean="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7"/>
          <p:cNvSpPr>
            <a:spLocks noGrp="1" noChangeArrowheads="1"/>
          </p:cNvSpPr>
          <p:nvPr>
            <p:ph type="sldNum" sz="quarter" idx="5"/>
          </p:nvPr>
        </p:nvSpPr>
        <p:spPr>
          <a:noFill/>
        </p:spPr>
        <p:txBody>
          <a:bodyPr/>
          <a:lstStyle/>
          <a:p>
            <a:fld id="{364956E9-953E-4822-8C9C-315720C9AA48}" type="slidenum">
              <a:rPr lang="fr-FR" smtClean="0"/>
              <a:pPr/>
              <a:t>45</a:t>
            </a:fld>
            <a:endParaRPr lang="fr-FR" smtClean="0"/>
          </a:p>
        </p:txBody>
      </p:sp>
      <p:sp>
        <p:nvSpPr>
          <p:cNvPr id="60419" name="Rectangle 2"/>
          <p:cNvSpPr>
            <a:spLocks noGrp="1" noRot="1" noChangeAspect="1" noChangeArrowheads="1" noTextEdit="1"/>
          </p:cNvSpPr>
          <p:nvPr>
            <p:ph type="sldImg"/>
          </p:nvPr>
        </p:nvSpPr>
        <p:spPr>
          <a:ln/>
        </p:spPr>
      </p:sp>
      <p:sp>
        <p:nvSpPr>
          <p:cNvPr id="60420" name="Rectangle 3"/>
          <p:cNvSpPr>
            <a:spLocks noGrp="1" noChangeArrowheads="1"/>
          </p:cNvSpPr>
          <p:nvPr>
            <p:ph type="body" idx="1"/>
          </p:nvPr>
        </p:nvSpPr>
        <p:spPr>
          <a:noFill/>
          <a:ln/>
        </p:spPr>
        <p:txBody>
          <a:bodyPr/>
          <a:lstStyle/>
          <a:p>
            <a:pPr eaLnBrk="1" hangingPunct="1"/>
            <a:endParaRPr lang="fr-FR" smtClean="0"/>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7"/>
          <p:cNvSpPr>
            <a:spLocks noGrp="1" noChangeArrowheads="1"/>
          </p:cNvSpPr>
          <p:nvPr>
            <p:ph type="sldNum" sz="quarter" idx="5"/>
          </p:nvPr>
        </p:nvSpPr>
        <p:spPr>
          <a:noFill/>
        </p:spPr>
        <p:txBody>
          <a:bodyPr/>
          <a:lstStyle/>
          <a:p>
            <a:fld id="{D58D17A0-FF2C-464D-9102-ED59EBCCB7DE}" type="slidenum">
              <a:rPr lang="fr-FR" smtClean="0"/>
              <a:pPr/>
              <a:t>46</a:t>
            </a:fld>
            <a:endParaRPr lang="fr-FR" smtClean="0"/>
          </a:p>
        </p:txBody>
      </p:sp>
      <p:sp>
        <p:nvSpPr>
          <p:cNvPr id="61443" name="Rectangle 2"/>
          <p:cNvSpPr>
            <a:spLocks noGrp="1" noRot="1" noChangeAspect="1" noChangeArrowheads="1" noTextEdit="1"/>
          </p:cNvSpPr>
          <p:nvPr>
            <p:ph type="sldImg"/>
          </p:nvPr>
        </p:nvSpPr>
        <p:spPr>
          <a:ln/>
        </p:spPr>
      </p:sp>
      <p:sp>
        <p:nvSpPr>
          <p:cNvPr id="61444" name="Rectangle 3"/>
          <p:cNvSpPr>
            <a:spLocks noGrp="1" noChangeArrowheads="1"/>
          </p:cNvSpPr>
          <p:nvPr>
            <p:ph type="body" idx="1"/>
          </p:nvPr>
        </p:nvSpPr>
        <p:spPr>
          <a:noFill/>
          <a:ln/>
        </p:spPr>
        <p:txBody>
          <a:bodyPr/>
          <a:lstStyle/>
          <a:p>
            <a:pPr eaLnBrk="1" hangingPunct="1"/>
            <a:endParaRPr lang="fr-FR" smtClean="0"/>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7"/>
          <p:cNvSpPr>
            <a:spLocks noGrp="1" noChangeArrowheads="1"/>
          </p:cNvSpPr>
          <p:nvPr>
            <p:ph type="sldNum" sz="quarter" idx="5"/>
          </p:nvPr>
        </p:nvSpPr>
        <p:spPr>
          <a:noFill/>
        </p:spPr>
        <p:txBody>
          <a:bodyPr/>
          <a:lstStyle/>
          <a:p>
            <a:fld id="{D58D17A0-FF2C-464D-9102-ED59EBCCB7DE}" type="slidenum">
              <a:rPr lang="fr-FR" smtClean="0"/>
              <a:pPr/>
              <a:t>47</a:t>
            </a:fld>
            <a:endParaRPr lang="fr-FR" smtClean="0"/>
          </a:p>
        </p:txBody>
      </p:sp>
      <p:sp>
        <p:nvSpPr>
          <p:cNvPr id="61443" name="Rectangle 2"/>
          <p:cNvSpPr>
            <a:spLocks noGrp="1" noRot="1" noChangeAspect="1" noChangeArrowheads="1" noTextEdit="1"/>
          </p:cNvSpPr>
          <p:nvPr>
            <p:ph type="sldImg"/>
          </p:nvPr>
        </p:nvSpPr>
        <p:spPr>
          <a:ln/>
        </p:spPr>
      </p:sp>
      <p:sp>
        <p:nvSpPr>
          <p:cNvPr id="61444" name="Rectangle 3"/>
          <p:cNvSpPr>
            <a:spLocks noGrp="1" noChangeArrowheads="1"/>
          </p:cNvSpPr>
          <p:nvPr>
            <p:ph type="body" idx="1"/>
          </p:nvPr>
        </p:nvSpPr>
        <p:spPr>
          <a:noFill/>
          <a:ln/>
        </p:spPr>
        <p:txBody>
          <a:bodyPr/>
          <a:lstStyle/>
          <a:p>
            <a:pPr eaLnBrk="1" hangingPunct="1"/>
            <a:endParaRPr lang="fr-FR"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7"/>
          <p:cNvSpPr>
            <a:spLocks noGrp="1" noChangeArrowheads="1"/>
          </p:cNvSpPr>
          <p:nvPr>
            <p:ph type="sldNum" sz="quarter" idx="5"/>
          </p:nvPr>
        </p:nvSpPr>
        <p:spPr>
          <a:noFill/>
        </p:spPr>
        <p:txBody>
          <a:bodyPr/>
          <a:lstStyle/>
          <a:p>
            <a:fld id="{599510F6-F8A9-4357-AE22-4B473EF691DB}" type="slidenum">
              <a:rPr lang="fr-FR" smtClean="0"/>
              <a:pPr/>
              <a:t>5</a:t>
            </a:fld>
            <a:endParaRPr lang="fr-FR" smtClean="0"/>
          </a:p>
        </p:txBody>
      </p:sp>
      <p:sp>
        <p:nvSpPr>
          <p:cNvPr id="37891" name="Rectangle 2"/>
          <p:cNvSpPr>
            <a:spLocks noGrp="1" noRot="1" noChangeAspect="1" noChangeArrowheads="1" noTextEdit="1"/>
          </p:cNvSpPr>
          <p:nvPr>
            <p:ph type="sldImg"/>
          </p:nvPr>
        </p:nvSpPr>
        <p:spPr>
          <a:ln/>
        </p:spPr>
      </p:sp>
      <p:sp>
        <p:nvSpPr>
          <p:cNvPr id="37892" name="Rectangle 3"/>
          <p:cNvSpPr>
            <a:spLocks noGrp="1" noChangeArrowheads="1"/>
          </p:cNvSpPr>
          <p:nvPr>
            <p:ph type="body" idx="1"/>
          </p:nvPr>
        </p:nvSpPr>
        <p:spPr>
          <a:noFill/>
          <a:ln/>
        </p:spPr>
        <p:txBody>
          <a:bodyPr/>
          <a:lstStyle/>
          <a:p>
            <a:pPr eaLnBrk="1" hangingPunct="1"/>
            <a:endParaRPr lang="fr-FR"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7"/>
          <p:cNvSpPr>
            <a:spLocks noGrp="1" noChangeArrowheads="1"/>
          </p:cNvSpPr>
          <p:nvPr>
            <p:ph type="sldNum" sz="quarter" idx="5"/>
          </p:nvPr>
        </p:nvSpPr>
        <p:spPr>
          <a:noFill/>
        </p:spPr>
        <p:txBody>
          <a:bodyPr/>
          <a:lstStyle/>
          <a:p>
            <a:fld id="{43B2041E-50E7-4AB8-9FA6-38232DF1A9C5}" type="slidenum">
              <a:rPr lang="fr-FR" smtClean="0"/>
              <a:pPr/>
              <a:t>6</a:t>
            </a:fld>
            <a:endParaRPr lang="fr-FR" smtClean="0"/>
          </a:p>
        </p:txBody>
      </p:sp>
      <p:sp>
        <p:nvSpPr>
          <p:cNvPr id="35843" name="Rectangle 2"/>
          <p:cNvSpPr>
            <a:spLocks noGrp="1" noRot="1" noChangeAspect="1" noChangeArrowheads="1" noTextEdit="1"/>
          </p:cNvSpPr>
          <p:nvPr>
            <p:ph type="sldImg"/>
          </p:nvPr>
        </p:nvSpPr>
        <p:spPr>
          <a:ln/>
        </p:spPr>
      </p:sp>
      <p:sp>
        <p:nvSpPr>
          <p:cNvPr id="35844" name="Rectangle 3"/>
          <p:cNvSpPr>
            <a:spLocks noGrp="1" noChangeArrowheads="1"/>
          </p:cNvSpPr>
          <p:nvPr>
            <p:ph type="body" idx="1"/>
          </p:nvPr>
        </p:nvSpPr>
        <p:spPr>
          <a:noFill/>
          <a:ln/>
        </p:spPr>
        <p:txBody>
          <a:bodyPr/>
          <a:lstStyle/>
          <a:p>
            <a:pPr eaLnBrk="1" hangingPunct="1"/>
            <a:endParaRPr lang="fr-FR"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7"/>
          <p:cNvSpPr>
            <a:spLocks noGrp="1" noChangeArrowheads="1"/>
          </p:cNvSpPr>
          <p:nvPr>
            <p:ph type="sldNum" sz="quarter" idx="5"/>
          </p:nvPr>
        </p:nvSpPr>
        <p:spPr>
          <a:noFill/>
        </p:spPr>
        <p:txBody>
          <a:bodyPr/>
          <a:lstStyle/>
          <a:p>
            <a:fld id="{B70F3F8A-3ACC-4F09-B52D-DC4AFE5212FC}" type="slidenum">
              <a:rPr lang="fr-FR" smtClean="0"/>
              <a:pPr/>
              <a:t>7</a:t>
            </a:fld>
            <a:endParaRPr lang="fr-FR" smtClean="0"/>
          </a:p>
        </p:txBody>
      </p:sp>
      <p:sp>
        <p:nvSpPr>
          <p:cNvPr id="36867" name="Rectangle 2"/>
          <p:cNvSpPr>
            <a:spLocks noGrp="1" noRot="1" noChangeAspect="1" noChangeArrowheads="1" noTextEdit="1"/>
          </p:cNvSpPr>
          <p:nvPr>
            <p:ph type="sldImg"/>
          </p:nvPr>
        </p:nvSpPr>
        <p:spPr>
          <a:ln/>
        </p:spPr>
      </p:sp>
      <p:sp>
        <p:nvSpPr>
          <p:cNvPr id="36868" name="Rectangle 3"/>
          <p:cNvSpPr>
            <a:spLocks noGrp="1" noChangeArrowheads="1"/>
          </p:cNvSpPr>
          <p:nvPr>
            <p:ph type="body" idx="1"/>
          </p:nvPr>
        </p:nvSpPr>
        <p:spPr>
          <a:noFill/>
          <a:ln/>
        </p:spPr>
        <p:txBody>
          <a:bodyPr/>
          <a:lstStyle/>
          <a:p>
            <a:pPr eaLnBrk="1" hangingPunct="1"/>
            <a:endParaRPr lang="fr-FR"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7"/>
          <p:cNvSpPr>
            <a:spLocks noGrp="1" noChangeArrowheads="1"/>
          </p:cNvSpPr>
          <p:nvPr>
            <p:ph type="sldNum" sz="quarter" idx="5"/>
          </p:nvPr>
        </p:nvSpPr>
        <p:spPr>
          <a:noFill/>
        </p:spPr>
        <p:txBody>
          <a:bodyPr/>
          <a:lstStyle/>
          <a:p>
            <a:fld id="{8548E4D6-A51C-4620-A93B-5FE7EDC3E2F5}" type="slidenum">
              <a:rPr lang="fr-FR" smtClean="0"/>
              <a:pPr/>
              <a:t>12</a:t>
            </a:fld>
            <a:endParaRPr lang="fr-FR" smtClean="0"/>
          </a:p>
        </p:txBody>
      </p:sp>
      <p:sp>
        <p:nvSpPr>
          <p:cNvPr id="46083" name="Rectangle 2"/>
          <p:cNvSpPr>
            <a:spLocks noGrp="1" noRot="1" noChangeAspect="1" noChangeArrowheads="1" noTextEdit="1"/>
          </p:cNvSpPr>
          <p:nvPr>
            <p:ph type="sldImg"/>
          </p:nvPr>
        </p:nvSpPr>
        <p:spPr>
          <a:ln/>
        </p:spPr>
      </p:sp>
      <p:sp>
        <p:nvSpPr>
          <p:cNvPr id="46084" name="Rectangle 3"/>
          <p:cNvSpPr>
            <a:spLocks noGrp="1" noChangeArrowheads="1"/>
          </p:cNvSpPr>
          <p:nvPr>
            <p:ph type="body" idx="1"/>
          </p:nvPr>
        </p:nvSpPr>
        <p:spPr>
          <a:noFill/>
          <a:ln/>
        </p:spPr>
        <p:txBody>
          <a:bodyPr/>
          <a:lstStyle/>
          <a:p>
            <a:pPr eaLnBrk="1" hangingPunct="1"/>
            <a:endParaRPr lang="fr-FR"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7"/>
          <p:cNvSpPr>
            <a:spLocks noGrp="1" noChangeArrowheads="1"/>
          </p:cNvSpPr>
          <p:nvPr>
            <p:ph type="sldNum" sz="quarter" idx="5"/>
          </p:nvPr>
        </p:nvSpPr>
        <p:spPr>
          <a:noFill/>
        </p:spPr>
        <p:txBody>
          <a:bodyPr/>
          <a:lstStyle/>
          <a:p>
            <a:fld id="{2D3A517A-4185-41CC-A580-9EB2023C05AC}" type="slidenum">
              <a:rPr lang="fr-FR" smtClean="0"/>
              <a:pPr/>
              <a:t>14</a:t>
            </a:fld>
            <a:endParaRPr lang="fr-FR" smtClean="0"/>
          </a:p>
        </p:txBody>
      </p:sp>
      <p:sp>
        <p:nvSpPr>
          <p:cNvPr id="47107" name="Rectangle 2"/>
          <p:cNvSpPr>
            <a:spLocks noGrp="1" noRot="1" noChangeAspect="1" noChangeArrowheads="1" noTextEdit="1"/>
          </p:cNvSpPr>
          <p:nvPr>
            <p:ph type="sldImg"/>
          </p:nvPr>
        </p:nvSpPr>
        <p:spPr>
          <a:ln/>
        </p:spPr>
      </p:sp>
      <p:sp>
        <p:nvSpPr>
          <p:cNvPr id="47108" name="Rectangle 3"/>
          <p:cNvSpPr>
            <a:spLocks noGrp="1" noChangeArrowheads="1"/>
          </p:cNvSpPr>
          <p:nvPr>
            <p:ph type="body" idx="1"/>
          </p:nvPr>
        </p:nvSpPr>
        <p:spPr>
          <a:noFill/>
          <a:ln/>
        </p:spPr>
        <p:txBody>
          <a:bodyPr/>
          <a:lstStyle/>
          <a:p>
            <a:pPr eaLnBrk="1" hangingPunct="1"/>
            <a:endParaRPr lang="fr-FR"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7"/>
          <p:cNvSpPr>
            <a:spLocks noGrp="1" noChangeArrowheads="1"/>
          </p:cNvSpPr>
          <p:nvPr>
            <p:ph type="sldNum" sz="quarter" idx="5"/>
          </p:nvPr>
        </p:nvSpPr>
        <p:spPr>
          <a:noFill/>
        </p:spPr>
        <p:txBody>
          <a:bodyPr/>
          <a:lstStyle/>
          <a:p>
            <a:fld id="{03D658E5-A676-4250-901D-449F79729AFE}" type="slidenum">
              <a:rPr lang="fr-FR" smtClean="0"/>
              <a:pPr/>
              <a:t>16</a:t>
            </a:fld>
            <a:endParaRPr lang="fr-FR" smtClean="0"/>
          </a:p>
        </p:txBody>
      </p:sp>
      <p:sp>
        <p:nvSpPr>
          <p:cNvPr id="50179" name="Rectangle 2"/>
          <p:cNvSpPr>
            <a:spLocks noGrp="1" noRot="1" noChangeAspect="1" noChangeArrowheads="1" noTextEdit="1"/>
          </p:cNvSpPr>
          <p:nvPr>
            <p:ph type="sldImg"/>
          </p:nvPr>
        </p:nvSpPr>
        <p:spPr>
          <a:ln/>
        </p:spPr>
      </p:sp>
      <p:sp>
        <p:nvSpPr>
          <p:cNvPr id="50180" name="Rectangle 3"/>
          <p:cNvSpPr>
            <a:spLocks noGrp="1" noChangeArrowheads="1"/>
          </p:cNvSpPr>
          <p:nvPr>
            <p:ph type="body" idx="1"/>
          </p:nvPr>
        </p:nvSpPr>
        <p:spPr>
          <a:noFill/>
          <a:ln/>
        </p:spPr>
        <p:txBody>
          <a:bodyPr/>
          <a:lstStyle/>
          <a:p>
            <a:pPr eaLnBrk="1" hangingPunct="1"/>
            <a:endParaRPr lang="fr-FR"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7"/>
          <p:cNvSpPr>
            <a:spLocks noGrp="1" noChangeArrowheads="1"/>
          </p:cNvSpPr>
          <p:nvPr>
            <p:ph type="sldNum" sz="quarter" idx="5"/>
          </p:nvPr>
        </p:nvSpPr>
        <p:spPr>
          <a:noFill/>
        </p:spPr>
        <p:txBody>
          <a:bodyPr/>
          <a:lstStyle/>
          <a:p>
            <a:fld id="{F022A086-B584-48FB-8474-601AB22C186B}" type="slidenum">
              <a:rPr lang="fr-FR" smtClean="0"/>
              <a:pPr/>
              <a:t>18</a:t>
            </a:fld>
            <a:endParaRPr lang="fr-FR" smtClean="0"/>
          </a:p>
        </p:txBody>
      </p:sp>
      <p:sp>
        <p:nvSpPr>
          <p:cNvPr id="51203" name="Rectangle 2"/>
          <p:cNvSpPr>
            <a:spLocks noGrp="1" noRot="1" noChangeAspect="1" noChangeArrowheads="1" noTextEdit="1"/>
          </p:cNvSpPr>
          <p:nvPr>
            <p:ph type="sldImg"/>
          </p:nvPr>
        </p:nvSpPr>
        <p:spPr>
          <a:ln/>
        </p:spPr>
      </p:sp>
      <p:sp>
        <p:nvSpPr>
          <p:cNvPr id="51204" name="Rectangle 3"/>
          <p:cNvSpPr>
            <a:spLocks noGrp="1" noChangeArrowheads="1"/>
          </p:cNvSpPr>
          <p:nvPr>
            <p:ph type="body" idx="1"/>
          </p:nvPr>
        </p:nvSpPr>
        <p:spPr>
          <a:noFill/>
          <a:ln/>
        </p:spPr>
        <p:txBody>
          <a:bodyPr/>
          <a:lstStyle/>
          <a:p>
            <a:pPr eaLnBrk="1" hangingPunct="1"/>
            <a:endParaRPr lang="fr-FR"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685800" y="2130425"/>
            <a:ext cx="7772400" cy="1470025"/>
          </a:xfrm>
        </p:spPr>
        <p:txBody>
          <a:bodyPr/>
          <a:lstStyle/>
          <a:p>
            <a:r>
              <a:rPr lang="fr-FR" smtClean="0"/>
              <a:t>Cliquez pour modifier le style du titre</a:t>
            </a:r>
            <a:endParaRPr lang="fr-FR"/>
          </a:p>
        </p:txBody>
      </p:sp>
      <p:sp>
        <p:nvSpPr>
          <p:cNvPr id="3" name="Sous-titr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fr-FR" smtClean="0"/>
              <a:t>Cliquez pour modifier le style des sous-titres du masque</a:t>
            </a:r>
            <a:endParaRPr lang="fr-FR"/>
          </a:p>
        </p:txBody>
      </p:sp>
      <p:sp>
        <p:nvSpPr>
          <p:cNvPr id="4" name="Rectangle 4"/>
          <p:cNvSpPr>
            <a:spLocks noGrp="1" noChangeArrowheads="1"/>
          </p:cNvSpPr>
          <p:nvPr>
            <p:ph type="dt" sz="half" idx="10"/>
          </p:nvPr>
        </p:nvSpPr>
        <p:spPr>
          <a:ln/>
        </p:spPr>
        <p:txBody>
          <a:bodyPr/>
          <a:lstStyle>
            <a:lvl1pPr>
              <a:defRPr/>
            </a:lvl1pPr>
          </a:lstStyle>
          <a:p>
            <a:pPr>
              <a:defRPr/>
            </a:pPr>
            <a:endParaRPr lang="fr-BE"/>
          </a:p>
        </p:txBody>
      </p:sp>
      <p:sp>
        <p:nvSpPr>
          <p:cNvPr id="5" name="Rectangle 5"/>
          <p:cNvSpPr>
            <a:spLocks noGrp="1" noChangeArrowheads="1"/>
          </p:cNvSpPr>
          <p:nvPr>
            <p:ph type="ftr" sz="quarter" idx="11"/>
          </p:nvPr>
        </p:nvSpPr>
        <p:spPr>
          <a:ln/>
        </p:spPr>
        <p:txBody>
          <a:bodyPr/>
          <a:lstStyle>
            <a:lvl1pPr>
              <a:defRPr/>
            </a:lvl1pPr>
          </a:lstStyle>
          <a:p>
            <a:pPr>
              <a:defRPr/>
            </a:pPr>
            <a:endParaRPr lang="fr-BE"/>
          </a:p>
        </p:txBody>
      </p:sp>
      <p:sp>
        <p:nvSpPr>
          <p:cNvPr id="6" name="Rectangle 6"/>
          <p:cNvSpPr>
            <a:spLocks noGrp="1" noChangeArrowheads="1"/>
          </p:cNvSpPr>
          <p:nvPr>
            <p:ph type="sldNum" sz="quarter" idx="12"/>
          </p:nvPr>
        </p:nvSpPr>
        <p:spPr>
          <a:ln/>
        </p:spPr>
        <p:txBody>
          <a:bodyPr/>
          <a:lstStyle>
            <a:lvl1pPr>
              <a:defRPr/>
            </a:lvl1pPr>
          </a:lstStyle>
          <a:p>
            <a:pPr>
              <a:defRPr/>
            </a:pPr>
            <a:fld id="{0678853B-AC06-471B-A113-041FCB9557A1}" type="slidenum">
              <a:rPr lang="fr-BE"/>
              <a:pPr>
                <a:defRPr/>
              </a:pPr>
              <a:t>‹N°›</a:t>
            </a:fld>
            <a:endParaRPr lang="fr-BE"/>
          </a:p>
        </p:txBody>
      </p:sp>
    </p:spTree>
  </p:cSld>
  <p:clrMapOvr>
    <a:masterClrMapping/>
  </p:clrMapOvr>
  <p:transition spd="slow" advTm="25000">
    <p:push dir="d"/>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u texte vertical 2"/>
          <p:cNvSpPr>
            <a:spLocks noGrp="1"/>
          </p:cNvSpPr>
          <p:nvPr>
            <p:ph type="body" orient="vert" idx="1"/>
          </p:nvPr>
        </p:nvSpPr>
        <p:spPr/>
        <p:txBody>
          <a:bodyPr vert="eaVer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Rectangle 4"/>
          <p:cNvSpPr>
            <a:spLocks noGrp="1" noChangeArrowheads="1"/>
          </p:cNvSpPr>
          <p:nvPr>
            <p:ph type="dt" sz="half" idx="10"/>
          </p:nvPr>
        </p:nvSpPr>
        <p:spPr>
          <a:ln/>
        </p:spPr>
        <p:txBody>
          <a:bodyPr/>
          <a:lstStyle>
            <a:lvl1pPr>
              <a:defRPr/>
            </a:lvl1pPr>
          </a:lstStyle>
          <a:p>
            <a:pPr>
              <a:defRPr/>
            </a:pPr>
            <a:endParaRPr lang="fr-BE"/>
          </a:p>
        </p:txBody>
      </p:sp>
      <p:sp>
        <p:nvSpPr>
          <p:cNvPr id="5" name="Rectangle 5"/>
          <p:cNvSpPr>
            <a:spLocks noGrp="1" noChangeArrowheads="1"/>
          </p:cNvSpPr>
          <p:nvPr>
            <p:ph type="ftr" sz="quarter" idx="11"/>
          </p:nvPr>
        </p:nvSpPr>
        <p:spPr>
          <a:ln/>
        </p:spPr>
        <p:txBody>
          <a:bodyPr/>
          <a:lstStyle>
            <a:lvl1pPr>
              <a:defRPr/>
            </a:lvl1pPr>
          </a:lstStyle>
          <a:p>
            <a:pPr>
              <a:defRPr/>
            </a:pPr>
            <a:endParaRPr lang="fr-BE"/>
          </a:p>
        </p:txBody>
      </p:sp>
      <p:sp>
        <p:nvSpPr>
          <p:cNvPr id="6" name="Rectangle 6"/>
          <p:cNvSpPr>
            <a:spLocks noGrp="1" noChangeArrowheads="1"/>
          </p:cNvSpPr>
          <p:nvPr>
            <p:ph type="sldNum" sz="quarter" idx="12"/>
          </p:nvPr>
        </p:nvSpPr>
        <p:spPr>
          <a:ln/>
        </p:spPr>
        <p:txBody>
          <a:bodyPr/>
          <a:lstStyle>
            <a:lvl1pPr>
              <a:defRPr/>
            </a:lvl1pPr>
          </a:lstStyle>
          <a:p>
            <a:pPr>
              <a:defRPr/>
            </a:pPr>
            <a:fld id="{F8F75466-0D89-421B-AF8C-168F4A733D54}" type="slidenum">
              <a:rPr lang="fr-BE"/>
              <a:pPr>
                <a:defRPr/>
              </a:pPr>
              <a:t>‹N°›</a:t>
            </a:fld>
            <a:endParaRPr lang="fr-BE"/>
          </a:p>
        </p:txBody>
      </p:sp>
    </p:spTree>
  </p:cSld>
  <p:clrMapOvr>
    <a:masterClrMapping/>
  </p:clrMapOvr>
  <p:transition spd="slow" advTm="25000">
    <p:push dir="d"/>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629400" y="274638"/>
            <a:ext cx="2057400" cy="5851525"/>
          </a:xfrm>
        </p:spPr>
        <p:txBody>
          <a:bodyPr vert="eaVert"/>
          <a:lstStyle/>
          <a:p>
            <a:r>
              <a:rPr lang="fr-FR" smtClean="0"/>
              <a:t>Cliquez pour modifier le style du titre</a:t>
            </a:r>
            <a:endParaRPr lang="fr-FR"/>
          </a:p>
        </p:txBody>
      </p:sp>
      <p:sp>
        <p:nvSpPr>
          <p:cNvPr id="3" name="Espace réservé du texte vertical 2"/>
          <p:cNvSpPr>
            <a:spLocks noGrp="1"/>
          </p:cNvSpPr>
          <p:nvPr>
            <p:ph type="body" orient="vert" idx="1"/>
          </p:nvPr>
        </p:nvSpPr>
        <p:spPr>
          <a:xfrm>
            <a:off x="457200" y="274638"/>
            <a:ext cx="6019800" cy="5851525"/>
          </a:xfrm>
        </p:spPr>
        <p:txBody>
          <a:bodyPr vert="eaVer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Rectangle 4"/>
          <p:cNvSpPr>
            <a:spLocks noGrp="1" noChangeArrowheads="1"/>
          </p:cNvSpPr>
          <p:nvPr>
            <p:ph type="dt" sz="half" idx="10"/>
          </p:nvPr>
        </p:nvSpPr>
        <p:spPr>
          <a:ln/>
        </p:spPr>
        <p:txBody>
          <a:bodyPr/>
          <a:lstStyle>
            <a:lvl1pPr>
              <a:defRPr/>
            </a:lvl1pPr>
          </a:lstStyle>
          <a:p>
            <a:pPr>
              <a:defRPr/>
            </a:pPr>
            <a:endParaRPr lang="fr-BE"/>
          </a:p>
        </p:txBody>
      </p:sp>
      <p:sp>
        <p:nvSpPr>
          <p:cNvPr id="5" name="Rectangle 5"/>
          <p:cNvSpPr>
            <a:spLocks noGrp="1" noChangeArrowheads="1"/>
          </p:cNvSpPr>
          <p:nvPr>
            <p:ph type="ftr" sz="quarter" idx="11"/>
          </p:nvPr>
        </p:nvSpPr>
        <p:spPr>
          <a:ln/>
        </p:spPr>
        <p:txBody>
          <a:bodyPr/>
          <a:lstStyle>
            <a:lvl1pPr>
              <a:defRPr/>
            </a:lvl1pPr>
          </a:lstStyle>
          <a:p>
            <a:pPr>
              <a:defRPr/>
            </a:pPr>
            <a:endParaRPr lang="fr-BE"/>
          </a:p>
        </p:txBody>
      </p:sp>
      <p:sp>
        <p:nvSpPr>
          <p:cNvPr id="6" name="Rectangle 6"/>
          <p:cNvSpPr>
            <a:spLocks noGrp="1" noChangeArrowheads="1"/>
          </p:cNvSpPr>
          <p:nvPr>
            <p:ph type="sldNum" sz="quarter" idx="12"/>
          </p:nvPr>
        </p:nvSpPr>
        <p:spPr>
          <a:ln/>
        </p:spPr>
        <p:txBody>
          <a:bodyPr/>
          <a:lstStyle>
            <a:lvl1pPr>
              <a:defRPr/>
            </a:lvl1pPr>
          </a:lstStyle>
          <a:p>
            <a:pPr>
              <a:defRPr/>
            </a:pPr>
            <a:fld id="{62A2FD5D-FBC1-4B59-AF8C-053458A9DA56}" type="slidenum">
              <a:rPr lang="fr-BE"/>
              <a:pPr>
                <a:defRPr/>
              </a:pPr>
              <a:t>‹N°›</a:t>
            </a:fld>
            <a:endParaRPr lang="fr-BE"/>
          </a:p>
        </p:txBody>
      </p:sp>
    </p:spTree>
  </p:cSld>
  <p:clrMapOvr>
    <a:masterClrMapping/>
  </p:clrMapOvr>
  <p:transition spd="slow" advTm="25000">
    <p:push dir="d"/>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u contenu 2"/>
          <p:cNvSpPr>
            <a:spLocks noGrp="1"/>
          </p:cNvSpPr>
          <p:nvPr>
            <p:ph idx="1"/>
          </p:nvPr>
        </p:nvSpPr>
        <p:spPr/>
        <p:txBody>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Rectangle 4"/>
          <p:cNvSpPr>
            <a:spLocks noGrp="1" noChangeArrowheads="1"/>
          </p:cNvSpPr>
          <p:nvPr>
            <p:ph type="dt" sz="half" idx="10"/>
          </p:nvPr>
        </p:nvSpPr>
        <p:spPr>
          <a:ln/>
        </p:spPr>
        <p:txBody>
          <a:bodyPr/>
          <a:lstStyle>
            <a:lvl1pPr>
              <a:defRPr/>
            </a:lvl1pPr>
          </a:lstStyle>
          <a:p>
            <a:pPr>
              <a:defRPr/>
            </a:pPr>
            <a:endParaRPr lang="fr-BE"/>
          </a:p>
        </p:txBody>
      </p:sp>
      <p:sp>
        <p:nvSpPr>
          <p:cNvPr id="5" name="Rectangle 5"/>
          <p:cNvSpPr>
            <a:spLocks noGrp="1" noChangeArrowheads="1"/>
          </p:cNvSpPr>
          <p:nvPr>
            <p:ph type="ftr" sz="quarter" idx="11"/>
          </p:nvPr>
        </p:nvSpPr>
        <p:spPr>
          <a:ln/>
        </p:spPr>
        <p:txBody>
          <a:bodyPr/>
          <a:lstStyle>
            <a:lvl1pPr>
              <a:defRPr/>
            </a:lvl1pPr>
          </a:lstStyle>
          <a:p>
            <a:pPr>
              <a:defRPr/>
            </a:pPr>
            <a:endParaRPr lang="fr-BE"/>
          </a:p>
        </p:txBody>
      </p:sp>
      <p:sp>
        <p:nvSpPr>
          <p:cNvPr id="6" name="Rectangle 6"/>
          <p:cNvSpPr>
            <a:spLocks noGrp="1" noChangeArrowheads="1"/>
          </p:cNvSpPr>
          <p:nvPr>
            <p:ph type="sldNum" sz="quarter" idx="12"/>
          </p:nvPr>
        </p:nvSpPr>
        <p:spPr>
          <a:ln/>
        </p:spPr>
        <p:txBody>
          <a:bodyPr/>
          <a:lstStyle>
            <a:lvl1pPr>
              <a:defRPr/>
            </a:lvl1pPr>
          </a:lstStyle>
          <a:p>
            <a:pPr>
              <a:defRPr/>
            </a:pPr>
            <a:fld id="{589E51C6-DD9D-4836-8381-1B06B534BDC1}" type="slidenum">
              <a:rPr lang="fr-BE"/>
              <a:pPr>
                <a:defRPr/>
              </a:pPr>
              <a:t>‹N°›</a:t>
            </a:fld>
            <a:endParaRPr lang="fr-BE"/>
          </a:p>
        </p:txBody>
      </p:sp>
    </p:spTree>
  </p:cSld>
  <p:clrMapOvr>
    <a:masterClrMapping/>
  </p:clrMapOvr>
  <p:transition spd="slow" advTm="25000">
    <p:push dir="d"/>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313" y="4406900"/>
            <a:ext cx="7772400" cy="1362075"/>
          </a:xfrm>
        </p:spPr>
        <p:txBody>
          <a:bodyPr anchor="t"/>
          <a:lstStyle>
            <a:lvl1pPr algn="l">
              <a:defRPr sz="4000" b="1" cap="all"/>
            </a:lvl1pPr>
          </a:lstStyle>
          <a:p>
            <a:r>
              <a:rPr lang="fr-FR" smtClean="0"/>
              <a:t>Cliquez pour modifier le style du titre</a:t>
            </a:r>
            <a:endParaRPr lang="fr-FR"/>
          </a:p>
        </p:txBody>
      </p:sp>
      <p:sp>
        <p:nvSpPr>
          <p:cNvPr id="3" name="Espace réservé du texte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fr-FR" smtClean="0"/>
              <a:t>Cliquez pour modifier les styles du texte du masque</a:t>
            </a:r>
          </a:p>
        </p:txBody>
      </p:sp>
      <p:sp>
        <p:nvSpPr>
          <p:cNvPr id="4" name="Rectangle 4"/>
          <p:cNvSpPr>
            <a:spLocks noGrp="1" noChangeArrowheads="1"/>
          </p:cNvSpPr>
          <p:nvPr>
            <p:ph type="dt" sz="half" idx="10"/>
          </p:nvPr>
        </p:nvSpPr>
        <p:spPr>
          <a:ln/>
        </p:spPr>
        <p:txBody>
          <a:bodyPr/>
          <a:lstStyle>
            <a:lvl1pPr>
              <a:defRPr/>
            </a:lvl1pPr>
          </a:lstStyle>
          <a:p>
            <a:pPr>
              <a:defRPr/>
            </a:pPr>
            <a:endParaRPr lang="fr-BE"/>
          </a:p>
        </p:txBody>
      </p:sp>
      <p:sp>
        <p:nvSpPr>
          <p:cNvPr id="5" name="Rectangle 5"/>
          <p:cNvSpPr>
            <a:spLocks noGrp="1" noChangeArrowheads="1"/>
          </p:cNvSpPr>
          <p:nvPr>
            <p:ph type="ftr" sz="quarter" idx="11"/>
          </p:nvPr>
        </p:nvSpPr>
        <p:spPr>
          <a:ln/>
        </p:spPr>
        <p:txBody>
          <a:bodyPr/>
          <a:lstStyle>
            <a:lvl1pPr>
              <a:defRPr/>
            </a:lvl1pPr>
          </a:lstStyle>
          <a:p>
            <a:pPr>
              <a:defRPr/>
            </a:pPr>
            <a:endParaRPr lang="fr-BE"/>
          </a:p>
        </p:txBody>
      </p:sp>
      <p:sp>
        <p:nvSpPr>
          <p:cNvPr id="6" name="Rectangle 6"/>
          <p:cNvSpPr>
            <a:spLocks noGrp="1" noChangeArrowheads="1"/>
          </p:cNvSpPr>
          <p:nvPr>
            <p:ph type="sldNum" sz="quarter" idx="12"/>
          </p:nvPr>
        </p:nvSpPr>
        <p:spPr>
          <a:ln/>
        </p:spPr>
        <p:txBody>
          <a:bodyPr/>
          <a:lstStyle>
            <a:lvl1pPr>
              <a:defRPr/>
            </a:lvl1pPr>
          </a:lstStyle>
          <a:p>
            <a:pPr>
              <a:defRPr/>
            </a:pPr>
            <a:fld id="{F8C54AA2-AAAF-408E-828E-7AEE09814896}" type="slidenum">
              <a:rPr lang="fr-BE"/>
              <a:pPr>
                <a:defRPr/>
              </a:pPr>
              <a:t>‹N°›</a:t>
            </a:fld>
            <a:endParaRPr lang="fr-BE"/>
          </a:p>
        </p:txBody>
      </p:sp>
    </p:spTree>
  </p:cSld>
  <p:clrMapOvr>
    <a:masterClrMapping/>
  </p:clrMapOvr>
  <p:transition spd="slow" advTm="25000">
    <p:push dir="d"/>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u contenu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contenu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Rectangle 4"/>
          <p:cNvSpPr>
            <a:spLocks noGrp="1" noChangeArrowheads="1"/>
          </p:cNvSpPr>
          <p:nvPr>
            <p:ph type="dt" sz="half" idx="10"/>
          </p:nvPr>
        </p:nvSpPr>
        <p:spPr>
          <a:ln/>
        </p:spPr>
        <p:txBody>
          <a:bodyPr/>
          <a:lstStyle>
            <a:lvl1pPr>
              <a:defRPr/>
            </a:lvl1pPr>
          </a:lstStyle>
          <a:p>
            <a:pPr>
              <a:defRPr/>
            </a:pPr>
            <a:endParaRPr lang="fr-BE"/>
          </a:p>
        </p:txBody>
      </p:sp>
      <p:sp>
        <p:nvSpPr>
          <p:cNvPr id="6" name="Rectangle 5"/>
          <p:cNvSpPr>
            <a:spLocks noGrp="1" noChangeArrowheads="1"/>
          </p:cNvSpPr>
          <p:nvPr>
            <p:ph type="ftr" sz="quarter" idx="11"/>
          </p:nvPr>
        </p:nvSpPr>
        <p:spPr>
          <a:ln/>
        </p:spPr>
        <p:txBody>
          <a:bodyPr/>
          <a:lstStyle>
            <a:lvl1pPr>
              <a:defRPr/>
            </a:lvl1pPr>
          </a:lstStyle>
          <a:p>
            <a:pPr>
              <a:defRPr/>
            </a:pPr>
            <a:endParaRPr lang="fr-BE"/>
          </a:p>
        </p:txBody>
      </p:sp>
      <p:sp>
        <p:nvSpPr>
          <p:cNvPr id="7" name="Rectangle 6"/>
          <p:cNvSpPr>
            <a:spLocks noGrp="1" noChangeArrowheads="1"/>
          </p:cNvSpPr>
          <p:nvPr>
            <p:ph type="sldNum" sz="quarter" idx="12"/>
          </p:nvPr>
        </p:nvSpPr>
        <p:spPr>
          <a:ln/>
        </p:spPr>
        <p:txBody>
          <a:bodyPr/>
          <a:lstStyle>
            <a:lvl1pPr>
              <a:defRPr/>
            </a:lvl1pPr>
          </a:lstStyle>
          <a:p>
            <a:pPr>
              <a:defRPr/>
            </a:pPr>
            <a:fld id="{CA1639D1-5793-4EFE-8C44-6AFD6576AADF}" type="slidenum">
              <a:rPr lang="fr-BE"/>
              <a:pPr>
                <a:defRPr/>
              </a:pPr>
              <a:t>‹N°›</a:t>
            </a:fld>
            <a:endParaRPr lang="fr-BE"/>
          </a:p>
        </p:txBody>
      </p:sp>
    </p:spTree>
  </p:cSld>
  <p:clrMapOvr>
    <a:masterClrMapping/>
  </p:clrMapOvr>
  <p:transition spd="slow" advTm="25000">
    <p:push dir="d"/>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a:lvl1pPr>
          </a:lstStyle>
          <a:p>
            <a:r>
              <a:rPr lang="fr-FR" smtClean="0"/>
              <a:t>Cliquez pour modifier le style du titre</a:t>
            </a:r>
            <a:endParaRPr lang="fr-FR"/>
          </a:p>
        </p:txBody>
      </p:sp>
      <p:sp>
        <p:nvSpPr>
          <p:cNvPr id="3" name="Espace réservé du texte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Cliquez pour modifier les styles du texte du masque</a:t>
            </a:r>
          </a:p>
        </p:txBody>
      </p:sp>
      <p:sp>
        <p:nvSpPr>
          <p:cNvPr id="4" name="Espace réservé du conten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u texte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Cliquez pour modifier les styles du texte du masque</a:t>
            </a:r>
          </a:p>
        </p:txBody>
      </p:sp>
      <p:sp>
        <p:nvSpPr>
          <p:cNvPr id="6" name="Espace réservé du conten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7" name="Rectangle 4"/>
          <p:cNvSpPr>
            <a:spLocks noGrp="1" noChangeArrowheads="1"/>
          </p:cNvSpPr>
          <p:nvPr>
            <p:ph type="dt" sz="half" idx="10"/>
          </p:nvPr>
        </p:nvSpPr>
        <p:spPr>
          <a:ln/>
        </p:spPr>
        <p:txBody>
          <a:bodyPr/>
          <a:lstStyle>
            <a:lvl1pPr>
              <a:defRPr/>
            </a:lvl1pPr>
          </a:lstStyle>
          <a:p>
            <a:pPr>
              <a:defRPr/>
            </a:pPr>
            <a:endParaRPr lang="fr-BE"/>
          </a:p>
        </p:txBody>
      </p:sp>
      <p:sp>
        <p:nvSpPr>
          <p:cNvPr id="8" name="Rectangle 5"/>
          <p:cNvSpPr>
            <a:spLocks noGrp="1" noChangeArrowheads="1"/>
          </p:cNvSpPr>
          <p:nvPr>
            <p:ph type="ftr" sz="quarter" idx="11"/>
          </p:nvPr>
        </p:nvSpPr>
        <p:spPr>
          <a:ln/>
        </p:spPr>
        <p:txBody>
          <a:bodyPr/>
          <a:lstStyle>
            <a:lvl1pPr>
              <a:defRPr/>
            </a:lvl1pPr>
          </a:lstStyle>
          <a:p>
            <a:pPr>
              <a:defRPr/>
            </a:pPr>
            <a:endParaRPr lang="fr-BE"/>
          </a:p>
        </p:txBody>
      </p:sp>
      <p:sp>
        <p:nvSpPr>
          <p:cNvPr id="9" name="Rectangle 6"/>
          <p:cNvSpPr>
            <a:spLocks noGrp="1" noChangeArrowheads="1"/>
          </p:cNvSpPr>
          <p:nvPr>
            <p:ph type="sldNum" sz="quarter" idx="12"/>
          </p:nvPr>
        </p:nvSpPr>
        <p:spPr>
          <a:ln/>
        </p:spPr>
        <p:txBody>
          <a:bodyPr/>
          <a:lstStyle>
            <a:lvl1pPr>
              <a:defRPr/>
            </a:lvl1pPr>
          </a:lstStyle>
          <a:p>
            <a:pPr>
              <a:defRPr/>
            </a:pPr>
            <a:fld id="{E8BD2F7D-8C2E-435C-9F91-37A5A5AC5DD6}" type="slidenum">
              <a:rPr lang="fr-BE"/>
              <a:pPr>
                <a:defRPr/>
              </a:pPr>
              <a:t>‹N°›</a:t>
            </a:fld>
            <a:endParaRPr lang="fr-BE"/>
          </a:p>
        </p:txBody>
      </p:sp>
    </p:spTree>
  </p:cSld>
  <p:clrMapOvr>
    <a:masterClrMapping/>
  </p:clrMapOvr>
  <p:transition spd="slow" advTm="25000">
    <p:push dir="d"/>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Rectangle 4"/>
          <p:cNvSpPr>
            <a:spLocks noGrp="1" noChangeArrowheads="1"/>
          </p:cNvSpPr>
          <p:nvPr>
            <p:ph type="dt" sz="half" idx="10"/>
          </p:nvPr>
        </p:nvSpPr>
        <p:spPr>
          <a:ln/>
        </p:spPr>
        <p:txBody>
          <a:bodyPr/>
          <a:lstStyle>
            <a:lvl1pPr>
              <a:defRPr/>
            </a:lvl1pPr>
          </a:lstStyle>
          <a:p>
            <a:pPr>
              <a:defRPr/>
            </a:pPr>
            <a:endParaRPr lang="fr-BE"/>
          </a:p>
        </p:txBody>
      </p:sp>
      <p:sp>
        <p:nvSpPr>
          <p:cNvPr id="4" name="Rectangle 5"/>
          <p:cNvSpPr>
            <a:spLocks noGrp="1" noChangeArrowheads="1"/>
          </p:cNvSpPr>
          <p:nvPr>
            <p:ph type="ftr" sz="quarter" idx="11"/>
          </p:nvPr>
        </p:nvSpPr>
        <p:spPr>
          <a:ln/>
        </p:spPr>
        <p:txBody>
          <a:bodyPr/>
          <a:lstStyle>
            <a:lvl1pPr>
              <a:defRPr/>
            </a:lvl1pPr>
          </a:lstStyle>
          <a:p>
            <a:pPr>
              <a:defRPr/>
            </a:pPr>
            <a:endParaRPr lang="fr-BE"/>
          </a:p>
        </p:txBody>
      </p:sp>
      <p:sp>
        <p:nvSpPr>
          <p:cNvPr id="5" name="Rectangle 6"/>
          <p:cNvSpPr>
            <a:spLocks noGrp="1" noChangeArrowheads="1"/>
          </p:cNvSpPr>
          <p:nvPr>
            <p:ph type="sldNum" sz="quarter" idx="12"/>
          </p:nvPr>
        </p:nvSpPr>
        <p:spPr>
          <a:ln/>
        </p:spPr>
        <p:txBody>
          <a:bodyPr/>
          <a:lstStyle>
            <a:lvl1pPr>
              <a:defRPr/>
            </a:lvl1pPr>
          </a:lstStyle>
          <a:p>
            <a:pPr>
              <a:defRPr/>
            </a:pPr>
            <a:fld id="{5B6393F0-6FB3-4E5D-93E2-A3683451767A}" type="slidenum">
              <a:rPr lang="fr-BE"/>
              <a:pPr>
                <a:defRPr/>
              </a:pPr>
              <a:t>‹N°›</a:t>
            </a:fld>
            <a:endParaRPr lang="fr-BE"/>
          </a:p>
        </p:txBody>
      </p:sp>
    </p:spTree>
  </p:cSld>
  <p:clrMapOvr>
    <a:masterClrMapping/>
  </p:clrMapOvr>
  <p:transition spd="slow" advTm="25000">
    <p:push dir="d"/>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fr-BE"/>
          </a:p>
        </p:txBody>
      </p:sp>
      <p:sp>
        <p:nvSpPr>
          <p:cNvPr id="3" name="Rectangle 5"/>
          <p:cNvSpPr>
            <a:spLocks noGrp="1" noChangeArrowheads="1"/>
          </p:cNvSpPr>
          <p:nvPr>
            <p:ph type="ftr" sz="quarter" idx="11"/>
          </p:nvPr>
        </p:nvSpPr>
        <p:spPr>
          <a:ln/>
        </p:spPr>
        <p:txBody>
          <a:bodyPr/>
          <a:lstStyle>
            <a:lvl1pPr>
              <a:defRPr/>
            </a:lvl1pPr>
          </a:lstStyle>
          <a:p>
            <a:pPr>
              <a:defRPr/>
            </a:pPr>
            <a:endParaRPr lang="fr-BE"/>
          </a:p>
        </p:txBody>
      </p:sp>
      <p:sp>
        <p:nvSpPr>
          <p:cNvPr id="4" name="Rectangle 6"/>
          <p:cNvSpPr>
            <a:spLocks noGrp="1" noChangeArrowheads="1"/>
          </p:cNvSpPr>
          <p:nvPr>
            <p:ph type="sldNum" sz="quarter" idx="12"/>
          </p:nvPr>
        </p:nvSpPr>
        <p:spPr>
          <a:ln/>
        </p:spPr>
        <p:txBody>
          <a:bodyPr/>
          <a:lstStyle>
            <a:lvl1pPr>
              <a:defRPr/>
            </a:lvl1pPr>
          </a:lstStyle>
          <a:p>
            <a:pPr>
              <a:defRPr/>
            </a:pPr>
            <a:fld id="{4FABFCAA-1F19-4EAE-A741-A39877F3BD12}" type="slidenum">
              <a:rPr lang="fr-BE"/>
              <a:pPr>
                <a:defRPr/>
              </a:pPr>
              <a:t>‹N°›</a:t>
            </a:fld>
            <a:endParaRPr lang="fr-BE"/>
          </a:p>
        </p:txBody>
      </p:sp>
    </p:spTree>
  </p:cSld>
  <p:clrMapOvr>
    <a:masterClrMapping/>
  </p:clrMapOvr>
  <p:transition spd="slow" advTm="25000">
    <p:push dir="d"/>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0" y="273050"/>
            <a:ext cx="3008313" cy="1162050"/>
          </a:xfrm>
        </p:spPr>
        <p:txBody>
          <a:bodyPr anchor="b"/>
          <a:lstStyle>
            <a:lvl1pPr algn="l">
              <a:defRPr sz="2000" b="1"/>
            </a:lvl1pPr>
          </a:lstStyle>
          <a:p>
            <a:r>
              <a:rPr lang="fr-FR" smtClean="0"/>
              <a:t>Cliquez pour modifier le style du titre</a:t>
            </a:r>
            <a:endParaRPr lang="fr-FR"/>
          </a:p>
        </p:txBody>
      </p:sp>
      <p:sp>
        <p:nvSpPr>
          <p:cNvPr id="3" name="Espace réservé du conten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texte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Cliquez pour modifier les styles du texte du masque</a:t>
            </a:r>
          </a:p>
        </p:txBody>
      </p:sp>
      <p:sp>
        <p:nvSpPr>
          <p:cNvPr id="5" name="Rectangle 4"/>
          <p:cNvSpPr>
            <a:spLocks noGrp="1" noChangeArrowheads="1"/>
          </p:cNvSpPr>
          <p:nvPr>
            <p:ph type="dt" sz="half" idx="10"/>
          </p:nvPr>
        </p:nvSpPr>
        <p:spPr>
          <a:ln/>
        </p:spPr>
        <p:txBody>
          <a:bodyPr/>
          <a:lstStyle>
            <a:lvl1pPr>
              <a:defRPr/>
            </a:lvl1pPr>
          </a:lstStyle>
          <a:p>
            <a:pPr>
              <a:defRPr/>
            </a:pPr>
            <a:endParaRPr lang="fr-BE"/>
          </a:p>
        </p:txBody>
      </p:sp>
      <p:sp>
        <p:nvSpPr>
          <p:cNvPr id="6" name="Rectangle 5"/>
          <p:cNvSpPr>
            <a:spLocks noGrp="1" noChangeArrowheads="1"/>
          </p:cNvSpPr>
          <p:nvPr>
            <p:ph type="ftr" sz="quarter" idx="11"/>
          </p:nvPr>
        </p:nvSpPr>
        <p:spPr>
          <a:ln/>
        </p:spPr>
        <p:txBody>
          <a:bodyPr/>
          <a:lstStyle>
            <a:lvl1pPr>
              <a:defRPr/>
            </a:lvl1pPr>
          </a:lstStyle>
          <a:p>
            <a:pPr>
              <a:defRPr/>
            </a:pPr>
            <a:endParaRPr lang="fr-BE"/>
          </a:p>
        </p:txBody>
      </p:sp>
      <p:sp>
        <p:nvSpPr>
          <p:cNvPr id="7" name="Rectangle 6"/>
          <p:cNvSpPr>
            <a:spLocks noGrp="1" noChangeArrowheads="1"/>
          </p:cNvSpPr>
          <p:nvPr>
            <p:ph type="sldNum" sz="quarter" idx="12"/>
          </p:nvPr>
        </p:nvSpPr>
        <p:spPr>
          <a:ln/>
        </p:spPr>
        <p:txBody>
          <a:bodyPr/>
          <a:lstStyle>
            <a:lvl1pPr>
              <a:defRPr/>
            </a:lvl1pPr>
          </a:lstStyle>
          <a:p>
            <a:pPr>
              <a:defRPr/>
            </a:pPr>
            <a:fld id="{06B1AD05-C167-4ED2-A034-9DB08B3A223F}" type="slidenum">
              <a:rPr lang="fr-BE"/>
              <a:pPr>
                <a:defRPr/>
              </a:pPr>
              <a:t>‹N°›</a:t>
            </a:fld>
            <a:endParaRPr lang="fr-BE"/>
          </a:p>
        </p:txBody>
      </p:sp>
    </p:spTree>
  </p:cSld>
  <p:clrMapOvr>
    <a:masterClrMapping/>
  </p:clrMapOvr>
  <p:transition spd="slow" advTm="25000">
    <p:push dir="d"/>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2288" y="4800600"/>
            <a:ext cx="5486400" cy="566738"/>
          </a:xfrm>
        </p:spPr>
        <p:txBody>
          <a:bodyPr anchor="b"/>
          <a:lstStyle>
            <a:lvl1pPr algn="l">
              <a:defRPr sz="2000" b="1"/>
            </a:lvl1pPr>
          </a:lstStyle>
          <a:p>
            <a:r>
              <a:rPr lang="fr-FR" smtClean="0"/>
              <a:t>Cliquez pour modifier le style du titre</a:t>
            </a:r>
            <a:endParaRPr lang="fr-FR"/>
          </a:p>
        </p:txBody>
      </p:sp>
      <p:sp>
        <p:nvSpPr>
          <p:cNvPr id="3" name="Espace réservé pour une imag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fr-FR" noProof="0" smtClean="0"/>
          </a:p>
        </p:txBody>
      </p:sp>
      <p:sp>
        <p:nvSpPr>
          <p:cNvPr id="4" name="Espace réservé du texte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Cliquez pour modifier les styles du texte du masque</a:t>
            </a:r>
          </a:p>
        </p:txBody>
      </p:sp>
      <p:sp>
        <p:nvSpPr>
          <p:cNvPr id="5" name="Rectangle 4"/>
          <p:cNvSpPr>
            <a:spLocks noGrp="1" noChangeArrowheads="1"/>
          </p:cNvSpPr>
          <p:nvPr>
            <p:ph type="dt" sz="half" idx="10"/>
          </p:nvPr>
        </p:nvSpPr>
        <p:spPr>
          <a:ln/>
        </p:spPr>
        <p:txBody>
          <a:bodyPr/>
          <a:lstStyle>
            <a:lvl1pPr>
              <a:defRPr/>
            </a:lvl1pPr>
          </a:lstStyle>
          <a:p>
            <a:pPr>
              <a:defRPr/>
            </a:pPr>
            <a:endParaRPr lang="fr-BE"/>
          </a:p>
        </p:txBody>
      </p:sp>
      <p:sp>
        <p:nvSpPr>
          <p:cNvPr id="6" name="Rectangle 5"/>
          <p:cNvSpPr>
            <a:spLocks noGrp="1" noChangeArrowheads="1"/>
          </p:cNvSpPr>
          <p:nvPr>
            <p:ph type="ftr" sz="quarter" idx="11"/>
          </p:nvPr>
        </p:nvSpPr>
        <p:spPr>
          <a:ln/>
        </p:spPr>
        <p:txBody>
          <a:bodyPr/>
          <a:lstStyle>
            <a:lvl1pPr>
              <a:defRPr/>
            </a:lvl1pPr>
          </a:lstStyle>
          <a:p>
            <a:pPr>
              <a:defRPr/>
            </a:pPr>
            <a:endParaRPr lang="fr-BE"/>
          </a:p>
        </p:txBody>
      </p:sp>
      <p:sp>
        <p:nvSpPr>
          <p:cNvPr id="7" name="Rectangle 6"/>
          <p:cNvSpPr>
            <a:spLocks noGrp="1" noChangeArrowheads="1"/>
          </p:cNvSpPr>
          <p:nvPr>
            <p:ph type="sldNum" sz="quarter" idx="12"/>
          </p:nvPr>
        </p:nvSpPr>
        <p:spPr>
          <a:ln/>
        </p:spPr>
        <p:txBody>
          <a:bodyPr/>
          <a:lstStyle>
            <a:lvl1pPr>
              <a:defRPr/>
            </a:lvl1pPr>
          </a:lstStyle>
          <a:p>
            <a:pPr>
              <a:defRPr/>
            </a:pPr>
            <a:fld id="{806C10CF-845B-4AFD-94BD-42B6950490A5}" type="slidenum">
              <a:rPr lang="fr-BE"/>
              <a:pPr>
                <a:defRPr/>
              </a:pPr>
              <a:t>‹N°›</a:t>
            </a:fld>
            <a:endParaRPr lang="fr-BE"/>
          </a:p>
        </p:txBody>
      </p:sp>
    </p:spTree>
  </p:cSld>
  <p:clrMapOvr>
    <a:masterClrMapping/>
  </p:clrMapOvr>
  <p:transition spd="slow" advTm="25000">
    <p:push dir="d"/>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31000">
              <a:srgbClr val="CC0000">
                <a:alpha val="59000"/>
              </a:srgbClr>
            </a:gs>
            <a:gs pos="50000">
              <a:schemeClr val="accent1">
                <a:shade val="67500"/>
                <a:satMod val="115000"/>
              </a:schemeClr>
            </a:gs>
            <a:gs pos="100000">
              <a:schemeClr val="accent1">
                <a:shade val="100000"/>
                <a:satMod val="115000"/>
              </a:schemeClr>
            </a:gs>
          </a:gsLst>
          <a:path path="circle">
            <a:fillToRect l="100000" t="100000"/>
          </a:path>
          <a:tileRect r="-100000" b="-100000"/>
        </a:gra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fr-BE" smtClean="0"/>
              <a:t>Cliquez pour modifier le style du titre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fr-BE" smtClean="0"/>
              <a:t>Cliquez pour modifier les styles du texte du masque</a:t>
            </a:r>
          </a:p>
          <a:p>
            <a:pPr lvl="1"/>
            <a:r>
              <a:rPr lang="fr-BE" smtClean="0"/>
              <a:t>Deuxième niveau</a:t>
            </a:r>
          </a:p>
          <a:p>
            <a:pPr lvl="2"/>
            <a:r>
              <a:rPr lang="fr-BE" smtClean="0"/>
              <a:t>Troisième niveau</a:t>
            </a:r>
          </a:p>
          <a:p>
            <a:pPr lvl="3"/>
            <a:r>
              <a:rPr lang="fr-BE" smtClean="0"/>
              <a:t>Quatrième niveau</a:t>
            </a:r>
          </a:p>
          <a:p>
            <a:pPr lvl="4"/>
            <a:r>
              <a:rPr lang="fr-BE" smtClean="0"/>
              <a:t>Cinquième niveau</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a:defRPr sz="1400">
                <a:latin typeface="+mn-lt"/>
              </a:defRPr>
            </a:lvl1pPr>
          </a:lstStyle>
          <a:p>
            <a:pPr>
              <a:defRPr/>
            </a:pPr>
            <a:endParaRPr lang="fr-BE"/>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atin typeface="+mn-lt"/>
              </a:defRPr>
            </a:lvl1pPr>
          </a:lstStyle>
          <a:p>
            <a:pPr>
              <a:defRPr/>
            </a:pPr>
            <a:endParaRPr lang="fr-BE"/>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atin typeface="+mn-lt"/>
              </a:defRPr>
            </a:lvl1pPr>
          </a:lstStyle>
          <a:p>
            <a:pPr>
              <a:defRPr/>
            </a:pPr>
            <a:fld id="{4296F666-2B36-4DBA-A2CE-064C0D6D27F2}" type="slidenum">
              <a:rPr lang="fr-BE"/>
              <a:pPr>
                <a:defRPr/>
              </a:pPr>
              <a:t>‹N°›</a:t>
            </a:fld>
            <a:endParaRPr lang="fr-BE"/>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spd="slow" advTm="25000">
    <p:push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026"/>
                                        </p:tgtEl>
                                        <p:attrNameLst>
                                          <p:attrName>style.visibility</p:attrName>
                                        </p:attrNameLst>
                                      </p:cBhvr>
                                      <p:to>
                                        <p:strVal val="visible"/>
                                      </p:to>
                                    </p:set>
                                    <p:animEffect transition="in" filter="fade">
                                      <p:cBhvr>
                                        <p:cTn id="7" dur="2000"/>
                                        <p:tgtEl>
                                          <p:spTgt spid="1026"/>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027"/>
                                        </p:tgtEl>
                                        <p:attrNameLst>
                                          <p:attrName>style.visibility</p:attrName>
                                        </p:attrNameLst>
                                      </p:cBhvr>
                                      <p:to>
                                        <p:strVal val="visible"/>
                                      </p:to>
                                    </p:set>
                                    <p:animEffect transition="in" filter="fade">
                                      <p:cBhvr>
                                        <p:cTn id="10" dur="2000"/>
                                        <p:tgtEl>
                                          <p:spTgt spid="10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6" grpId="0"/>
      <p:bldP spid="1027" grpId="0">
        <p:tmplLst>
          <p:tmpl>
            <p:tnLst>
              <p:par>
                <p:cTn presetID="10" presetClass="entr" presetSubtype="0" fill="hold" nodeType="withEffect">
                  <p:stCondLst>
                    <p:cond delay="0"/>
                  </p:stCondLst>
                  <p:childTnLst>
                    <p:set>
                      <p:cBhvr>
                        <p:cTn dur="1" fill="hold">
                          <p:stCondLst>
                            <p:cond delay="0"/>
                          </p:stCondLst>
                        </p:cTn>
                        <p:tgtEl>
                          <p:spTgt spid="1027"/>
                        </p:tgtEl>
                        <p:attrNameLst>
                          <p:attrName>style.visibility</p:attrName>
                        </p:attrNameLst>
                      </p:cBhvr>
                      <p:to>
                        <p:strVal val="visible"/>
                      </p:to>
                    </p:set>
                    <p:animEffect transition="in" filter="fade">
                      <p:cBhvr>
                        <p:cTn dur="2000"/>
                        <p:tgtEl>
                          <p:spTgt spid="1027"/>
                        </p:tgtEl>
                      </p:cBhvr>
                    </p:animEffect>
                  </p:childTnLst>
                </p:cTn>
              </p:par>
            </p:tnLst>
          </p:tmpl>
        </p:tmplLst>
      </p:bldP>
    </p:bldLst>
  </p:timing>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Book Antiqua" pitchFamily="18" charset="0"/>
        </a:defRPr>
      </a:lvl2pPr>
      <a:lvl3pPr algn="ctr" rtl="0" eaLnBrk="0" fontAlgn="base" hangingPunct="0">
        <a:spcBef>
          <a:spcPct val="0"/>
        </a:spcBef>
        <a:spcAft>
          <a:spcPct val="0"/>
        </a:spcAft>
        <a:defRPr sz="4400">
          <a:solidFill>
            <a:schemeClr val="tx2"/>
          </a:solidFill>
          <a:latin typeface="Book Antiqua" pitchFamily="18" charset="0"/>
        </a:defRPr>
      </a:lvl3pPr>
      <a:lvl4pPr algn="ctr" rtl="0" eaLnBrk="0" fontAlgn="base" hangingPunct="0">
        <a:spcBef>
          <a:spcPct val="0"/>
        </a:spcBef>
        <a:spcAft>
          <a:spcPct val="0"/>
        </a:spcAft>
        <a:defRPr sz="4400">
          <a:solidFill>
            <a:schemeClr val="tx2"/>
          </a:solidFill>
          <a:latin typeface="Book Antiqua" pitchFamily="18" charset="0"/>
        </a:defRPr>
      </a:lvl4pPr>
      <a:lvl5pPr algn="ctr" rtl="0" eaLnBrk="0" fontAlgn="base" hangingPunct="0">
        <a:spcBef>
          <a:spcPct val="0"/>
        </a:spcBef>
        <a:spcAft>
          <a:spcPct val="0"/>
        </a:spcAft>
        <a:defRPr sz="4400">
          <a:solidFill>
            <a:schemeClr val="tx2"/>
          </a:solidFill>
          <a:latin typeface="Book Antiqua" pitchFamily="18" charset="0"/>
        </a:defRPr>
      </a:lvl5pPr>
      <a:lvl6pPr marL="457200" algn="ctr" rtl="0" fontAlgn="base">
        <a:spcBef>
          <a:spcPct val="0"/>
        </a:spcBef>
        <a:spcAft>
          <a:spcPct val="0"/>
        </a:spcAft>
        <a:defRPr sz="4400">
          <a:solidFill>
            <a:schemeClr val="tx2"/>
          </a:solidFill>
          <a:latin typeface="Book Antiqua" pitchFamily="18" charset="0"/>
        </a:defRPr>
      </a:lvl6pPr>
      <a:lvl7pPr marL="914400" algn="ctr" rtl="0" fontAlgn="base">
        <a:spcBef>
          <a:spcPct val="0"/>
        </a:spcBef>
        <a:spcAft>
          <a:spcPct val="0"/>
        </a:spcAft>
        <a:defRPr sz="4400">
          <a:solidFill>
            <a:schemeClr val="tx2"/>
          </a:solidFill>
          <a:latin typeface="Book Antiqua" pitchFamily="18" charset="0"/>
        </a:defRPr>
      </a:lvl7pPr>
      <a:lvl8pPr marL="1371600" algn="ctr" rtl="0" fontAlgn="base">
        <a:spcBef>
          <a:spcPct val="0"/>
        </a:spcBef>
        <a:spcAft>
          <a:spcPct val="0"/>
        </a:spcAft>
        <a:defRPr sz="4400">
          <a:solidFill>
            <a:schemeClr val="tx2"/>
          </a:solidFill>
          <a:latin typeface="Book Antiqua" pitchFamily="18" charset="0"/>
        </a:defRPr>
      </a:lvl8pPr>
      <a:lvl9pPr marL="1828800" algn="ctr" rtl="0" fontAlgn="base">
        <a:spcBef>
          <a:spcPct val="0"/>
        </a:spcBef>
        <a:spcAft>
          <a:spcPct val="0"/>
        </a:spcAft>
        <a:defRPr sz="4400">
          <a:solidFill>
            <a:schemeClr val="tx2"/>
          </a:solidFill>
          <a:latin typeface="Book Antiqua" pitchFamily="18"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audio" Target="../media/audio1.wav"/><Relationship Id="rId1" Type="http://schemas.openxmlformats.org/officeDocument/2006/relationships/slideLayout" Target="../slideLayouts/slideLayout1.xml"/><Relationship Id="rId4" Type="http://schemas.openxmlformats.org/officeDocument/2006/relationships/image" Target="../media/image4.jpeg"/></Relationships>
</file>

<file path=ppt/slides/_rels/slide20.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hyperlink" Target="http://www.36588.com.cn/imagelib/17/589/image/&#26893;&#29289;&#30340;&#32654;&#20029;&#31169;&#35821;01.jpg" TargetMode="External"/><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29.jpeg"/></Relationships>
</file>

<file path=ppt/slides/_rels/slide25.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4.xml"/><Relationship Id="rId1" Type="http://schemas.openxmlformats.org/officeDocument/2006/relationships/tags" Target="../tags/tag1.xml"/><Relationship Id="rId4" Type="http://schemas.openxmlformats.org/officeDocument/2006/relationships/image" Target="../media/image30.jpeg"/></Relationships>
</file>

<file path=ppt/slides/_rels/slide26.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37.jpe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image" Target="../media/image38.jpe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3" Type="http://schemas.openxmlformats.org/officeDocument/2006/relationships/notesSlide" Target="../notesSlides/notesSlide22.xml"/><Relationship Id="rId2" Type="http://schemas.openxmlformats.org/officeDocument/2006/relationships/slideLayout" Target="../slideLayouts/slideLayout2.xml"/><Relationship Id="rId1" Type="http://schemas.openxmlformats.org/officeDocument/2006/relationships/tags" Target="../tags/tag2.xml"/><Relationship Id="rId4" Type="http://schemas.openxmlformats.org/officeDocument/2006/relationships/image" Target="../media/image40.jpeg"/></Relationships>
</file>

<file path=ppt/slides/_rels/slide36.xml.rels><?xml version="1.0" encoding="UTF-8" standalone="yes"?>
<Relationships xmlns="http://schemas.openxmlformats.org/package/2006/relationships"><Relationship Id="rId2" Type="http://schemas.openxmlformats.org/officeDocument/2006/relationships/image" Target="../media/image41.jpeg"/><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2" Type="http://schemas.openxmlformats.org/officeDocument/2006/relationships/image" Target="../media/image42.jpe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43.jpe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44.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8.jpeg"/><Relationship Id="rId4" Type="http://schemas.openxmlformats.org/officeDocument/2006/relationships/image" Target="../media/image7.png"/></Relationships>
</file>

<file path=ppt/slides/_rels/slide40.xml.rels><?xml version="1.0" encoding="UTF-8" standalone="yes"?>
<Relationships xmlns="http://schemas.openxmlformats.org/package/2006/relationships"><Relationship Id="rId2" Type="http://schemas.openxmlformats.org/officeDocument/2006/relationships/image" Target="../media/image45.jpe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46.jpeg"/><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3" Type="http://schemas.openxmlformats.org/officeDocument/2006/relationships/image" Target="../media/image47.jpeg"/><Relationship Id="rId2" Type="http://schemas.openxmlformats.org/officeDocument/2006/relationships/notesSlide" Target="../notesSlides/notesSlide24.xml"/><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2" Type="http://schemas.openxmlformats.org/officeDocument/2006/relationships/image" Target="../media/image48.jpeg"/><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3" Type="http://schemas.openxmlformats.org/officeDocument/2006/relationships/image" Target="../media/image49.jpeg"/><Relationship Id="rId2" Type="http://schemas.openxmlformats.org/officeDocument/2006/relationships/notesSlide" Target="../notesSlides/notesSlide25.xml"/><Relationship Id="rId1" Type="http://schemas.openxmlformats.org/officeDocument/2006/relationships/slideLayout" Target="../slideLayouts/slideLayout7.xml"/><Relationship Id="rId4" Type="http://schemas.openxmlformats.org/officeDocument/2006/relationships/image" Target="../media/image50.jpeg"/></Relationships>
</file>

<file path=ppt/slides/_rels/slide45.xml.rels><?xml version="1.0" encoding="UTF-8" standalone="yes"?>
<Relationships xmlns="http://schemas.openxmlformats.org/package/2006/relationships"><Relationship Id="rId3" Type="http://schemas.openxmlformats.org/officeDocument/2006/relationships/image" Target="../media/image51.jpeg"/><Relationship Id="rId2" Type="http://schemas.openxmlformats.org/officeDocument/2006/relationships/notesSlide" Target="../notesSlides/notesSlide26.xml"/><Relationship Id="rId1" Type="http://schemas.openxmlformats.org/officeDocument/2006/relationships/slideLayout" Target="../slideLayouts/slideLayout2.xml"/><Relationship Id="rId4" Type="http://schemas.openxmlformats.org/officeDocument/2006/relationships/image" Target="../media/image52.jpeg"/></Relationships>
</file>

<file path=ppt/slides/_rels/slide4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7.xml"/><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3" Type="http://schemas.openxmlformats.org/officeDocument/2006/relationships/hyperlink" Target="Paroles" TargetMode="External"/><Relationship Id="rId2" Type="http://schemas.openxmlformats.org/officeDocument/2006/relationships/notesSlide" Target="../notesSlides/notesSlide28.xml"/><Relationship Id="rId1" Type="http://schemas.openxmlformats.org/officeDocument/2006/relationships/slideLayout" Target="../slideLayouts/slideLayout7.xml"/><Relationship Id="rId4" Type="http://schemas.openxmlformats.org/officeDocument/2006/relationships/image" Target="../media/image53.jpeg"/></Relationships>
</file>

<file path=ppt/slides/_rels/slide5.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2"/>
          <p:cNvPicPr>
            <a:picLocks noChangeAspect="1" noChangeArrowheads="1"/>
          </p:cNvPicPr>
          <p:nvPr/>
        </p:nvPicPr>
        <p:blipFill>
          <a:blip r:embed="rId3" cstate="print"/>
          <a:srcRect t="9449"/>
          <a:stretch>
            <a:fillRect/>
          </a:stretch>
        </p:blipFill>
        <p:spPr bwMode="auto">
          <a:xfrm>
            <a:off x="0" y="0"/>
            <a:ext cx="9167813" cy="6884988"/>
          </a:xfrm>
          <a:prstGeom prst="rect">
            <a:avLst/>
          </a:prstGeom>
          <a:noFill/>
          <a:ln w="9525">
            <a:noFill/>
            <a:round/>
            <a:headEnd/>
            <a:tailEnd/>
          </a:ln>
          <a:effectLst/>
        </p:spPr>
      </p:pic>
      <p:sp>
        <p:nvSpPr>
          <p:cNvPr id="6" name="Espace réservé de la date 3"/>
          <p:cNvSpPr>
            <a:spLocks noGrp="1"/>
          </p:cNvSpPr>
          <p:nvPr>
            <p:ph type="dt" sz="quarter" idx="10"/>
          </p:nvPr>
        </p:nvSpPr>
        <p:spPr/>
        <p:txBody>
          <a:bodyPr/>
          <a:lstStyle/>
          <a:p>
            <a:pPr>
              <a:defRPr/>
            </a:pPr>
            <a:fld id="{2C4C923C-852F-40D5-8B5D-AE086BCDA85B}" type="datetime1">
              <a:rPr lang="fr-BE"/>
              <a:pPr>
                <a:defRPr/>
              </a:pPr>
              <a:t>2/10/2012</a:t>
            </a:fld>
            <a:endParaRPr lang="fr-BE"/>
          </a:p>
        </p:txBody>
      </p:sp>
      <p:pic>
        <p:nvPicPr>
          <p:cNvPr id="2051" name="Picture 21" descr="Photo poitiers"/>
          <p:cNvPicPr>
            <a:picLocks noChangeAspect="1" noChangeArrowheads="1"/>
          </p:cNvPicPr>
          <p:nvPr/>
        </p:nvPicPr>
        <p:blipFill>
          <a:blip r:embed="rId4" cstate="print"/>
          <a:srcRect/>
          <a:stretch>
            <a:fillRect/>
          </a:stretch>
        </p:blipFill>
        <p:spPr bwMode="auto">
          <a:xfrm>
            <a:off x="395537" y="253851"/>
            <a:ext cx="8430106" cy="6415509"/>
          </a:xfrm>
          <a:prstGeom prst="rect">
            <a:avLst/>
          </a:prstGeom>
          <a:ln>
            <a:noFill/>
          </a:ln>
          <a:effectLst>
            <a:softEdge rad="112500"/>
          </a:effectLst>
        </p:spPr>
      </p:pic>
      <p:sp>
        <p:nvSpPr>
          <p:cNvPr id="2052" name="Text Box 2"/>
          <p:cNvSpPr txBox="1">
            <a:spLocks noChangeArrowheads="1"/>
          </p:cNvSpPr>
          <p:nvPr/>
        </p:nvSpPr>
        <p:spPr bwMode="auto">
          <a:xfrm>
            <a:off x="611188" y="333375"/>
            <a:ext cx="4321175" cy="1616075"/>
          </a:xfrm>
          <a:prstGeom prst="rect">
            <a:avLst/>
          </a:prstGeom>
          <a:noFill/>
          <a:ln w="9525">
            <a:noFill/>
            <a:miter lim="800000"/>
            <a:headEnd/>
            <a:tailEnd/>
          </a:ln>
        </p:spPr>
        <p:txBody>
          <a:bodyPr>
            <a:spAutoFit/>
          </a:bodyPr>
          <a:lstStyle/>
          <a:p>
            <a:pPr algn="l"/>
            <a:endParaRPr lang="it-IT" sz="4000">
              <a:solidFill>
                <a:schemeClr val="bg1"/>
              </a:solidFill>
              <a:latin typeface="Book Antiqua" pitchFamily="18" charset="0"/>
            </a:endParaRPr>
          </a:p>
          <a:p>
            <a:pPr algn="l">
              <a:spcBef>
                <a:spcPct val="50000"/>
              </a:spcBef>
            </a:pPr>
            <a:endParaRPr lang="fr-BE" sz="4000">
              <a:latin typeface="Book Antiqua" pitchFamily="18" charset="0"/>
            </a:endParaRPr>
          </a:p>
        </p:txBody>
      </p:sp>
      <p:sp>
        <p:nvSpPr>
          <p:cNvPr id="4099" name="Rectangle 3"/>
          <p:cNvSpPr>
            <a:spLocks noChangeArrowheads="1"/>
          </p:cNvSpPr>
          <p:nvPr/>
        </p:nvSpPr>
        <p:spPr bwMode="auto">
          <a:xfrm>
            <a:off x="357188" y="785813"/>
            <a:ext cx="8391525" cy="3786187"/>
          </a:xfrm>
          <a:prstGeom prst="rect">
            <a:avLst/>
          </a:prstGeom>
          <a:noFill/>
          <a:ln w="9525">
            <a:noFill/>
            <a:miter lim="800000"/>
            <a:headEnd/>
            <a:tailEnd/>
          </a:ln>
          <a:effectLst>
            <a:outerShdw dist="85194" dir="17793903" algn="ctr" rotWithShape="0">
              <a:schemeClr val="bg1"/>
            </a:outerShdw>
          </a:effectLst>
        </p:spPr>
        <p:txBody>
          <a:bodyPr>
            <a:spAutoFit/>
          </a:bodyPr>
          <a:lstStyle/>
          <a:p>
            <a:pPr>
              <a:defRPr/>
            </a:pPr>
            <a:r>
              <a:rPr lang="it-IT" sz="6000" b="1" dirty="0">
                <a:solidFill>
                  <a:srgbClr val="C00000"/>
                </a:solidFill>
                <a:effectLst>
                  <a:outerShdw blurRad="38100" dist="38100" dir="2700000" algn="tl">
                    <a:srgbClr val="000000"/>
                  </a:outerShdw>
                </a:effectLst>
                <a:latin typeface="Comic Sans MS" pitchFamily="66" charset="0"/>
              </a:rPr>
              <a:t> Sainte</a:t>
            </a:r>
          </a:p>
          <a:p>
            <a:pPr>
              <a:defRPr/>
            </a:pPr>
            <a:r>
              <a:rPr lang="it-IT" sz="6000" b="1" dirty="0">
                <a:solidFill>
                  <a:srgbClr val="C00000"/>
                </a:solidFill>
                <a:effectLst>
                  <a:outerShdw blurRad="38100" dist="38100" dir="2700000" algn="tl">
                    <a:srgbClr val="000000"/>
                  </a:outerShdw>
                </a:effectLst>
                <a:latin typeface="Comic Sans MS" pitchFamily="66" charset="0"/>
              </a:rPr>
              <a:t>Madeleine-Sophie </a:t>
            </a:r>
          </a:p>
          <a:p>
            <a:pPr>
              <a:defRPr/>
            </a:pPr>
            <a:r>
              <a:rPr lang="it-IT" sz="6000" b="1" dirty="0">
                <a:solidFill>
                  <a:srgbClr val="C00000"/>
                </a:solidFill>
                <a:effectLst>
                  <a:outerShdw blurRad="38100" dist="38100" dir="2700000" algn="tl">
                    <a:srgbClr val="000000"/>
                  </a:outerShdw>
                </a:effectLst>
                <a:latin typeface="Comic Sans MS" pitchFamily="66" charset="0"/>
              </a:rPr>
              <a:t>et </a:t>
            </a:r>
          </a:p>
          <a:p>
            <a:pPr>
              <a:defRPr/>
            </a:pPr>
            <a:r>
              <a:rPr lang="it-IT" sz="6000" b="1" dirty="0">
                <a:solidFill>
                  <a:srgbClr val="C00000"/>
                </a:solidFill>
                <a:effectLst>
                  <a:outerShdw blurRad="38100" dist="38100" dir="2700000" algn="tl">
                    <a:srgbClr val="000000"/>
                  </a:outerShdw>
                </a:effectLst>
                <a:latin typeface="Comic Sans MS" pitchFamily="66" charset="0"/>
              </a:rPr>
              <a:t>  </a:t>
            </a:r>
            <a:r>
              <a:rPr lang="it-IT" sz="4800" b="1" dirty="0">
                <a:solidFill>
                  <a:srgbClr val="C00000"/>
                </a:solidFill>
                <a:effectLst>
                  <a:outerShdw blurRad="38100" dist="38100" dir="2700000" algn="tl">
                    <a:srgbClr val="000000"/>
                  </a:outerShdw>
                </a:effectLst>
                <a:latin typeface="Comic Sans MS" pitchFamily="66" charset="0"/>
              </a:rPr>
              <a:t>Soeur Josefa...</a:t>
            </a:r>
          </a:p>
        </p:txBody>
      </p:sp>
      <p:sp>
        <p:nvSpPr>
          <p:cNvPr id="4102" name="Text Box 6"/>
          <p:cNvSpPr txBox="1">
            <a:spLocks noChangeArrowheads="1"/>
          </p:cNvSpPr>
          <p:nvPr/>
        </p:nvSpPr>
        <p:spPr bwMode="auto">
          <a:xfrm>
            <a:off x="827088" y="5143500"/>
            <a:ext cx="7345362" cy="1262063"/>
          </a:xfrm>
          <a:prstGeom prst="rect">
            <a:avLst/>
          </a:prstGeom>
          <a:noFill/>
          <a:ln w="9525">
            <a:noFill/>
            <a:miter lim="800000"/>
            <a:headEnd/>
            <a:tailEnd/>
          </a:ln>
          <a:effectLst>
            <a:outerShdw dist="56796" dir="1593903" algn="ctr" rotWithShape="0">
              <a:schemeClr val="bg1"/>
            </a:outerShdw>
          </a:effectLst>
        </p:spPr>
        <p:txBody>
          <a:bodyPr>
            <a:spAutoFit/>
          </a:bodyPr>
          <a:lstStyle/>
          <a:p>
            <a:pPr>
              <a:defRPr/>
            </a:pPr>
            <a:r>
              <a:rPr lang="it-IT" sz="4800" b="1" dirty="0">
                <a:solidFill>
                  <a:srgbClr val="009900"/>
                </a:solidFill>
                <a:effectLst>
                  <a:outerShdw blurRad="38100" dist="38100" dir="2700000" algn="tl">
                    <a:srgbClr val="000000"/>
                  </a:outerShdw>
                </a:effectLst>
                <a:latin typeface="Comic Sans MS" pitchFamily="66" charset="0"/>
              </a:rPr>
              <a:t>Poitiers</a:t>
            </a:r>
            <a:r>
              <a:rPr lang="it-IT" sz="4000" b="1" dirty="0">
                <a:solidFill>
                  <a:srgbClr val="009900"/>
                </a:solidFill>
                <a:effectLst>
                  <a:outerShdw blurRad="38100" dist="38100" dir="2700000" algn="tl">
                    <a:srgbClr val="000000"/>
                  </a:outerShdw>
                </a:effectLst>
                <a:latin typeface="Comic Sans MS" pitchFamily="66" charset="0"/>
              </a:rPr>
              <a:t>  </a:t>
            </a:r>
            <a:r>
              <a:rPr lang="it-IT" b="1" dirty="0">
                <a:solidFill>
                  <a:srgbClr val="009900"/>
                </a:solidFill>
                <a:effectLst>
                  <a:outerShdw blurRad="38100" dist="38100" dir="2700000" algn="tl">
                    <a:srgbClr val="000000"/>
                  </a:outerShdw>
                </a:effectLst>
                <a:latin typeface="Comic Sans MS" pitchFamily="66" charset="0"/>
              </a:rPr>
              <a:t>                                   </a:t>
            </a:r>
          </a:p>
          <a:p>
            <a:pPr>
              <a:defRPr/>
            </a:pPr>
            <a:r>
              <a:rPr lang="it-IT" sz="2800" b="1" dirty="0">
                <a:solidFill>
                  <a:srgbClr val="009900"/>
                </a:solidFill>
                <a:effectLst>
                  <a:outerShdw blurRad="38100" dist="38100" dir="2700000" algn="tl">
                    <a:srgbClr val="000000"/>
                  </a:outerShdw>
                </a:effectLst>
                <a:latin typeface="Comic Sans MS" pitchFamily="66" charset="0"/>
              </a:rPr>
              <a:t>25 mai 1921 - 29 décembre 1923</a:t>
            </a:r>
            <a:endParaRPr lang="fr-FR" sz="2800" b="1" dirty="0">
              <a:solidFill>
                <a:srgbClr val="009900"/>
              </a:solidFill>
              <a:effectLst>
                <a:outerShdw blurRad="38100" dist="38100" dir="2700000" algn="tl">
                  <a:srgbClr val="000000"/>
                </a:outerShdw>
              </a:effectLst>
              <a:latin typeface="Comic Sans MS" pitchFamily="66" charset="0"/>
            </a:endParaRPr>
          </a:p>
        </p:txBody>
      </p:sp>
    </p:spTree>
  </p:cSld>
  <p:clrMapOvr>
    <a:masterClrMapping/>
  </p:clrMapOvr>
  <p:transition spd="slow" advTm="15000">
    <p:push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 presetClass="entr" presetSubtype="32" fill="hold" grpId="0" nodeType="afterEffect">
                                  <p:stCondLst>
                                    <p:cond delay="0"/>
                                  </p:stCondLst>
                                  <p:childTnLst>
                                    <p:set>
                                      <p:cBhvr>
                                        <p:cTn id="6" dur="1" fill="hold">
                                          <p:stCondLst>
                                            <p:cond delay="0"/>
                                          </p:stCondLst>
                                        </p:cTn>
                                        <p:tgtEl>
                                          <p:spTgt spid="4099"/>
                                        </p:tgtEl>
                                        <p:attrNameLst>
                                          <p:attrName>style.visibility</p:attrName>
                                        </p:attrNameLst>
                                      </p:cBhvr>
                                      <p:to>
                                        <p:strVal val="visible"/>
                                      </p:to>
                                    </p:set>
                                    <p:animEffect transition="in" filter="box(out)">
                                      <p:cBhvr>
                                        <p:cTn id="7" dur="5000"/>
                                        <p:tgtEl>
                                          <p:spTgt spid="4099"/>
                                        </p:tgtEl>
                                      </p:cBhvr>
                                    </p:animEffect>
                                  </p:childTnLst>
                                </p:cTn>
                              </p:par>
                            </p:childTnLst>
                          </p:cTn>
                        </p:par>
                        <p:par>
                          <p:cTn id="8" fill="hold">
                            <p:stCondLst>
                              <p:cond delay="5000"/>
                            </p:stCondLst>
                            <p:childTnLst>
                              <p:par>
                                <p:cTn id="9" presetID="7" presetClass="entr" presetSubtype="4" fill="hold" nodeType="afterEffect">
                                  <p:stCondLst>
                                    <p:cond delay="0"/>
                                  </p:stCondLst>
                                  <p:childTnLst>
                                    <p:set>
                                      <p:cBhvr>
                                        <p:cTn id="10" dur="1" fill="hold">
                                          <p:stCondLst>
                                            <p:cond delay="0"/>
                                          </p:stCondLst>
                                        </p:cTn>
                                        <p:tgtEl>
                                          <p:spTgt spid="4102">
                                            <p:txEl>
                                              <p:pRg st="0" end="0"/>
                                            </p:txEl>
                                          </p:spTgt>
                                        </p:tgtEl>
                                        <p:attrNameLst>
                                          <p:attrName>style.visibility</p:attrName>
                                        </p:attrNameLst>
                                      </p:cBhvr>
                                      <p:to>
                                        <p:strVal val="visible"/>
                                      </p:to>
                                    </p:set>
                                    <p:anim calcmode="lin" valueType="num">
                                      <p:cBhvr additive="base">
                                        <p:cTn id="11" dur="5000" fill="hold"/>
                                        <p:tgtEl>
                                          <p:spTgt spid="4102">
                                            <p:txEl>
                                              <p:pRg st="0" end="0"/>
                                            </p:txEl>
                                          </p:spTgt>
                                        </p:tgtEl>
                                        <p:attrNameLst>
                                          <p:attrName>ppt_x</p:attrName>
                                        </p:attrNameLst>
                                      </p:cBhvr>
                                      <p:tavLst>
                                        <p:tav tm="0">
                                          <p:val>
                                            <p:strVal val="#ppt_x"/>
                                          </p:val>
                                        </p:tav>
                                        <p:tav tm="100000">
                                          <p:val>
                                            <p:strVal val="#ppt_x"/>
                                          </p:val>
                                        </p:tav>
                                      </p:tavLst>
                                    </p:anim>
                                    <p:anim calcmode="lin" valueType="num">
                                      <p:cBhvr additive="base">
                                        <p:cTn id="12" dur="5000" fill="hold"/>
                                        <p:tgtEl>
                                          <p:spTgt spid="4102">
                                            <p:txEl>
                                              <p:pRg st="0" end="0"/>
                                            </p:txEl>
                                          </p:spTgt>
                                        </p:tgtEl>
                                        <p:attrNameLst>
                                          <p:attrName>ppt_y</p:attrName>
                                        </p:attrNameLst>
                                      </p:cBhvr>
                                      <p:tavLst>
                                        <p:tav tm="0">
                                          <p:val>
                                            <p:strVal val="1+#ppt_h/2"/>
                                          </p:val>
                                        </p:tav>
                                        <p:tav tm="100000">
                                          <p:val>
                                            <p:strVal val="#ppt_y"/>
                                          </p:val>
                                        </p:tav>
                                      </p:tavLst>
                                    </p:anim>
                                  </p:childTnLst>
                                </p:cTn>
                              </p:par>
                            </p:childTnLst>
                          </p:cTn>
                        </p:par>
                        <p:par>
                          <p:cTn id="13" fill="hold">
                            <p:stCondLst>
                              <p:cond delay="10000"/>
                            </p:stCondLst>
                            <p:childTnLst>
                              <p:par>
                                <p:cTn id="14" presetID="7" presetClass="entr" presetSubtype="4" fill="hold" nodeType="afterEffect">
                                  <p:stCondLst>
                                    <p:cond delay="0"/>
                                  </p:stCondLst>
                                  <p:childTnLst>
                                    <p:set>
                                      <p:cBhvr>
                                        <p:cTn id="15" dur="1" fill="hold">
                                          <p:stCondLst>
                                            <p:cond delay="0"/>
                                          </p:stCondLst>
                                        </p:cTn>
                                        <p:tgtEl>
                                          <p:spTgt spid="4102">
                                            <p:txEl>
                                              <p:pRg st="1" end="1"/>
                                            </p:txEl>
                                          </p:spTgt>
                                        </p:tgtEl>
                                        <p:attrNameLst>
                                          <p:attrName>style.visibility</p:attrName>
                                        </p:attrNameLst>
                                      </p:cBhvr>
                                      <p:to>
                                        <p:strVal val="visible"/>
                                      </p:to>
                                    </p:set>
                                    <p:anim calcmode="lin" valueType="num">
                                      <p:cBhvr additive="base">
                                        <p:cTn id="16" dur="5000" fill="hold"/>
                                        <p:tgtEl>
                                          <p:spTgt spid="4102">
                                            <p:txEl>
                                              <p:pRg st="1" end="1"/>
                                            </p:txEl>
                                          </p:spTgt>
                                        </p:tgtEl>
                                        <p:attrNameLst>
                                          <p:attrName>ppt_x</p:attrName>
                                        </p:attrNameLst>
                                      </p:cBhvr>
                                      <p:tavLst>
                                        <p:tav tm="0">
                                          <p:val>
                                            <p:strVal val="#ppt_x"/>
                                          </p:val>
                                        </p:tav>
                                        <p:tav tm="100000">
                                          <p:val>
                                            <p:strVal val="#ppt_x"/>
                                          </p:val>
                                        </p:tav>
                                      </p:tavLst>
                                    </p:anim>
                                    <p:anim calcmode="lin" valueType="num">
                                      <p:cBhvr additive="base">
                                        <p:cTn id="17" dur="5000" fill="hold"/>
                                        <p:tgtEl>
                                          <p:spTgt spid="4102">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99"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Espace réservé du contenu 3" descr="A34.jpg"/>
          <p:cNvPicPr>
            <a:picLocks noGrp="1" noChangeAspect="1"/>
          </p:cNvPicPr>
          <p:nvPr>
            <p:ph idx="4294967295"/>
          </p:nvPr>
        </p:nvPicPr>
        <p:blipFill>
          <a:blip r:embed="rId2" cstate="print">
            <a:lum bright="10000" contrast="20000"/>
          </a:blip>
          <a:srcRect/>
          <a:stretch>
            <a:fillRect/>
          </a:stretch>
        </p:blipFill>
        <p:spPr>
          <a:xfrm>
            <a:off x="0" y="0"/>
            <a:ext cx="9144000" cy="6858000"/>
          </a:xfrm>
          <a:noFill/>
        </p:spPr>
      </p:pic>
      <p:sp>
        <p:nvSpPr>
          <p:cNvPr id="2" name="Titre 1"/>
          <p:cNvSpPr>
            <a:spLocks noGrp="1"/>
          </p:cNvSpPr>
          <p:nvPr>
            <p:ph type="title"/>
          </p:nvPr>
        </p:nvSpPr>
        <p:spPr/>
        <p:txBody>
          <a:bodyPr>
            <a:noAutofit/>
          </a:bodyPr>
          <a:lstStyle/>
          <a:p>
            <a:r>
              <a:rPr lang="fr-BE" dirty="0" smtClean="0"/>
              <a:t/>
            </a:r>
            <a:br>
              <a:rPr lang="fr-BE" dirty="0" smtClean="0"/>
            </a:br>
            <a:r>
              <a:rPr lang="fr-BE" dirty="0" smtClean="0"/>
              <a:t/>
            </a:r>
            <a:br>
              <a:rPr lang="fr-BE" dirty="0" smtClean="0"/>
            </a:br>
            <a:r>
              <a:rPr lang="fr-BE" dirty="0" smtClean="0"/>
              <a:t/>
            </a:r>
            <a:br>
              <a:rPr lang="fr-BE" dirty="0" smtClean="0"/>
            </a:br>
            <a:r>
              <a:rPr lang="fr-BE" dirty="0" smtClean="0"/>
              <a:t/>
            </a:r>
            <a:br>
              <a:rPr lang="fr-BE" dirty="0" smtClean="0"/>
            </a:br>
            <a:r>
              <a:rPr lang="fr-BE" dirty="0" smtClean="0"/>
              <a:t/>
            </a:r>
            <a:br>
              <a:rPr lang="fr-BE" dirty="0" smtClean="0"/>
            </a:br>
            <a:r>
              <a:rPr lang="fr-BE" dirty="0" smtClean="0"/>
              <a:t/>
            </a:r>
            <a:br>
              <a:rPr lang="fr-BE" dirty="0" smtClean="0"/>
            </a:br>
            <a:r>
              <a:rPr lang="fr-BE" dirty="0" smtClean="0"/>
              <a:t/>
            </a:r>
            <a:br>
              <a:rPr lang="fr-BE" dirty="0" smtClean="0"/>
            </a:br>
            <a:r>
              <a:rPr lang="fr-BE" dirty="0" smtClean="0"/>
              <a:t/>
            </a:r>
            <a:br>
              <a:rPr lang="fr-BE" dirty="0" smtClean="0"/>
            </a:br>
            <a:r>
              <a:rPr lang="fr-BE" dirty="0" smtClean="0"/>
              <a:t/>
            </a:r>
            <a:br>
              <a:rPr lang="fr-BE" dirty="0" smtClean="0"/>
            </a:br>
            <a:r>
              <a:rPr lang="fr-BE" dirty="0" smtClean="0">
                <a:solidFill>
                  <a:schemeClr val="bg1"/>
                </a:solidFill>
                <a:latin typeface="Comic Sans MS" pitchFamily="66" charset="0"/>
              </a:rPr>
              <a:t>Ma fille, attends-le: </a:t>
            </a:r>
            <a:br>
              <a:rPr lang="fr-BE" dirty="0" smtClean="0">
                <a:solidFill>
                  <a:schemeClr val="bg1"/>
                </a:solidFill>
                <a:latin typeface="Comic Sans MS" pitchFamily="66" charset="0"/>
              </a:rPr>
            </a:br>
            <a:r>
              <a:rPr lang="fr-BE" dirty="0" smtClean="0">
                <a:solidFill>
                  <a:schemeClr val="bg1"/>
                </a:solidFill>
                <a:latin typeface="Comic Sans MS" pitchFamily="66" charset="0"/>
              </a:rPr>
              <a:t>le désir et l’attente </a:t>
            </a:r>
            <a:br>
              <a:rPr lang="fr-BE" dirty="0" smtClean="0">
                <a:solidFill>
                  <a:schemeClr val="bg1"/>
                </a:solidFill>
                <a:latin typeface="Comic Sans MS" pitchFamily="66" charset="0"/>
              </a:rPr>
            </a:br>
            <a:r>
              <a:rPr lang="fr-BE" dirty="0" smtClean="0">
                <a:solidFill>
                  <a:schemeClr val="bg1"/>
                </a:solidFill>
                <a:latin typeface="Comic Sans MS" pitchFamily="66" charset="0"/>
              </a:rPr>
              <a:t>de l’épouse sont </a:t>
            </a:r>
            <a:br>
              <a:rPr lang="fr-BE" dirty="0" smtClean="0">
                <a:solidFill>
                  <a:schemeClr val="bg1"/>
                </a:solidFill>
                <a:latin typeface="Comic Sans MS" pitchFamily="66" charset="0"/>
              </a:rPr>
            </a:br>
            <a:r>
              <a:rPr lang="fr-BE" dirty="0" smtClean="0">
                <a:solidFill>
                  <a:schemeClr val="bg1"/>
                </a:solidFill>
                <a:latin typeface="Comic Sans MS" pitchFamily="66" charset="0"/>
              </a:rPr>
              <a:t>la gloire de l’Epoux!</a:t>
            </a:r>
            <a:br>
              <a:rPr lang="fr-BE" dirty="0" smtClean="0">
                <a:solidFill>
                  <a:schemeClr val="bg1"/>
                </a:solidFill>
                <a:latin typeface="Comic Sans MS" pitchFamily="66" charset="0"/>
              </a:rPr>
            </a:br>
            <a:r>
              <a:rPr lang="fr-BE" dirty="0" smtClean="0">
                <a:solidFill>
                  <a:schemeClr val="bg1"/>
                </a:solidFill>
                <a:latin typeface="Comic Sans MS" pitchFamily="66" charset="0"/>
              </a:rPr>
              <a:t/>
            </a:r>
            <a:br>
              <a:rPr lang="fr-BE" dirty="0" smtClean="0">
                <a:solidFill>
                  <a:schemeClr val="bg1"/>
                </a:solidFill>
                <a:latin typeface="Comic Sans MS" pitchFamily="66" charset="0"/>
              </a:rPr>
            </a:br>
            <a:r>
              <a:rPr lang="fr-BE" dirty="0" smtClean="0">
                <a:solidFill>
                  <a:schemeClr val="bg1"/>
                </a:solidFill>
                <a:latin typeface="Comic Sans MS" pitchFamily="66" charset="0"/>
              </a:rPr>
              <a:t> </a:t>
            </a:r>
            <a:r>
              <a:rPr lang="fr-BE" sz="3200" dirty="0" smtClean="0">
                <a:solidFill>
                  <a:schemeClr val="bg1"/>
                </a:solidFill>
                <a:latin typeface="Comic Sans MS" pitchFamily="66" charset="0"/>
              </a:rPr>
              <a:t>14-03-1922</a:t>
            </a:r>
            <a:endParaRPr lang="fr-FR" dirty="0">
              <a:solidFill>
                <a:schemeClr val="bg1"/>
              </a:solidFill>
              <a:latin typeface="Comic Sans MS" pitchFamily="66" charset="0"/>
            </a:endParaRPr>
          </a:p>
        </p:txBody>
      </p:sp>
    </p:spTree>
  </p:cSld>
  <p:clrMapOvr>
    <a:masterClrMapping/>
  </p:clrMapOvr>
  <p:transition spd="slow" advTm="25000">
    <p:push dir="d"/>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Espace réservé du contenu 3" descr="A17.jpg"/>
          <p:cNvPicPr>
            <a:picLocks noGrp="1" noChangeAspect="1"/>
          </p:cNvPicPr>
          <p:nvPr>
            <p:ph idx="4294967295"/>
          </p:nvPr>
        </p:nvPicPr>
        <p:blipFill>
          <a:blip r:embed="rId2" cstate="print"/>
          <a:srcRect/>
          <a:stretch>
            <a:fillRect/>
          </a:stretch>
        </p:blipFill>
        <p:spPr>
          <a:xfrm>
            <a:off x="0" y="0"/>
            <a:ext cx="9144000" cy="6858000"/>
          </a:xfrm>
          <a:noFill/>
        </p:spPr>
      </p:pic>
      <p:sp>
        <p:nvSpPr>
          <p:cNvPr id="2" name="Titre 1"/>
          <p:cNvSpPr>
            <a:spLocks noGrp="1"/>
          </p:cNvSpPr>
          <p:nvPr>
            <p:ph type="title"/>
          </p:nvPr>
        </p:nvSpPr>
        <p:spPr>
          <a:xfrm>
            <a:off x="395536" y="332656"/>
            <a:ext cx="8229600" cy="648072"/>
          </a:xfrm>
        </p:spPr>
        <p:txBody>
          <a:bodyPr/>
          <a:lstStyle/>
          <a:p>
            <a:r>
              <a:rPr lang="fr-BE" dirty="0" smtClean="0"/>
              <a:t/>
            </a:r>
            <a:br>
              <a:rPr lang="fr-BE" dirty="0" smtClean="0"/>
            </a:br>
            <a:r>
              <a:rPr lang="fr-BE" dirty="0" smtClean="0"/>
              <a:t/>
            </a:r>
            <a:br>
              <a:rPr lang="fr-BE" dirty="0" smtClean="0"/>
            </a:br>
            <a:r>
              <a:rPr lang="fr-BE" dirty="0" smtClean="0"/>
              <a:t/>
            </a:r>
            <a:br>
              <a:rPr lang="fr-BE" dirty="0" smtClean="0"/>
            </a:br>
            <a:r>
              <a:rPr lang="fr-BE" dirty="0" smtClean="0"/>
              <a:t/>
            </a:r>
            <a:br>
              <a:rPr lang="fr-BE" dirty="0" smtClean="0"/>
            </a:br>
            <a:r>
              <a:rPr lang="fr-BE" dirty="0" smtClean="0"/>
              <a:t/>
            </a:r>
            <a:br>
              <a:rPr lang="fr-BE" dirty="0" smtClean="0"/>
            </a:br>
            <a:r>
              <a:rPr lang="fr-BE" dirty="0" smtClean="0"/>
              <a:t/>
            </a:r>
            <a:br>
              <a:rPr lang="fr-BE" dirty="0" smtClean="0"/>
            </a:br>
            <a:r>
              <a:rPr lang="fr-BE" dirty="0" smtClean="0"/>
              <a:t/>
            </a:r>
            <a:br>
              <a:rPr lang="fr-BE" dirty="0" smtClean="0"/>
            </a:br>
            <a:r>
              <a:rPr lang="fr-BE" dirty="0" smtClean="0"/>
              <a:t/>
            </a:r>
            <a:br>
              <a:rPr lang="fr-BE" dirty="0" smtClean="0"/>
            </a:br>
            <a:r>
              <a:rPr lang="fr-BE" b="1" dirty="0" smtClean="0">
                <a:ln>
                  <a:solidFill>
                    <a:schemeClr val="accent3"/>
                  </a:solidFill>
                </a:ln>
                <a:solidFill>
                  <a:srgbClr val="C00000"/>
                </a:solidFill>
                <a:latin typeface="Comic Sans MS" pitchFamily="66" charset="0"/>
              </a:rPr>
              <a:t>Ne te lasse pas de souffrir. Les âmes qui souffrent </a:t>
            </a:r>
            <a:br>
              <a:rPr lang="fr-BE" b="1" dirty="0" smtClean="0">
                <a:ln>
                  <a:solidFill>
                    <a:schemeClr val="accent3"/>
                  </a:solidFill>
                </a:ln>
                <a:solidFill>
                  <a:srgbClr val="C00000"/>
                </a:solidFill>
                <a:latin typeface="Comic Sans MS" pitchFamily="66" charset="0"/>
              </a:rPr>
            </a:br>
            <a:r>
              <a:rPr lang="fr-BE" b="1" dirty="0" smtClean="0">
                <a:ln>
                  <a:solidFill>
                    <a:schemeClr val="accent3"/>
                  </a:solidFill>
                </a:ln>
                <a:solidFill>
                  <a:srgbClr val="C00000"/>
                </a:solidFill>
                <a:latin typeface="Comic Sans MS" pitchFamily="66" charset="0"/>
              </a:rPr>
              <a:t>par amour </a:t>
            </a:r>
            <a:r>
              <a:rPr lang="fr-BE" sz="4000" b="1" dirty="0" smtClean="0">
                <a:ln>
                  <a:solidFill>
                    <a:schemeClr val="accent3"/>
                  </a:solidFill>
                </a:ln>
                <a:solidFill>
                  <a:srgbClr val="C00000"/>
                </a:solidFill>
                <a:latin typeface="Comic Sans MS" pitchFamily="66" charset="0"/>
              </a:rPr>
              <a:t/>
            </a:r>
            <a:br>
              <a:rPr lang="fr-BE" sz="4000" b="1" dirty="0" smtClean="0">
                <a:ln>
                  <a:solidFill>
                    <a:schemeClr val="accent3"/>
                  </a:solidFill>
                </a:ln>
                <a:solidFill>
                  <a:srgbClr val="C00000"/>
                </a:solidFill>
                <a:latin typeface="Comic Sans MS" pitchFamily="66" charset="0"/>
              </a:rPr>
            </a:br>
            <a:r>
              <a:rPr lang="fr-BE" sz="4000" b="1" dirty="0" smtClean="0">
                <a:ln>
                  <a:solidFill>
                    <a:schemeClr val="accent3"/>
                  </a:solidFill>
                </a:ln>
                <a:solidFill>
                  <a:schemeClr val="bg1"/>
                </a:solidFill>
                <a:latin typeface="Comic Sans MS" pitchFamily="66" charset="0"/>
              </a:rPr>
              <a:t>verront</a:t>
            </a:r>
            <a:r>
              <a:rPr lang="fr-BE" sz="4000" b="1" dirty="0" smtClean="0">
                <a:ln>
                  <a:solidFill>
                    <a:schemeClr val="accent3"/>
                  </a:solidFill>
                </a:ln>
                <a:solidFill>
                  <a:srgbClr val="C00000"/>
                </a:solidFill>
                <a:latin typeface="Comic Sans MS" pitchFamily="66" charset="0"/>
              </a:rPr>
              <a:t> </a:t>
            </a:r>
            <a:r>
              <a:rPr lang="fr-BE" sz="4000" b="1" dirty="0" smtClean="0">
                <a:solidFill>
                  <a:schemeClr val="bg1"/>
                </a:solidFill>
                <a:latin typeface="Comic Sans MS" pitchFamily="66" charset="0"/>
              </a:rPr>
              <a:t>de grandes choses, </a:t>
            </a:r>
            <a:br>
              <a:rPr lang="fr-BE" sz="4000" b="1" dirty="0" smtClean="0">
                <a:solidFill>
                  <a:schemeClr val="bg1"/>
                </a:solidFill>
                <a:latin typeface="Comic Sans MS" pitchFamily="66" charset="0"/>
              </a:rPr>
            </a:br>
            <a:r>
              <a:rPr lang="fr-BE" sz="4000" b="1" dirty="0" smtClean="0">
                <a:solidFill>
                  <a:schemeClr val="bg1"/>
                </a:solidFill>
                <a:latin typeface="Comic Sans MS" pitchFamily="66" charset="0"/>
              </a:rPr>
              <a:t>je ne dis pas dans le temps </a:t>
            </a:r>
            <a:br>
              <a:rPr lang="fr-BE" sz="4000" b="1" dirty="0" smtClean="0">
                <a:solidFill>
                  <a:schemeClr val="bg1"/>
                </a:solidFill>
                <a:latin typeface="Comic Sans MS" pitchFamily="66" charset="0"/>
              </a:rPr>
            </a:br>
            <a:r>
              <a:rPr lang="fr-BE" sz="4000" b="1" dirty="0" smtClean="0">
                <a:solidFill>
                  <a:schemeClr val="bg1"/>
                </a:solidFill>
                <a:latin typeface="Comic Sans MS" pitchFamily="66" charset="0"/>
              </a:rPr>
              <a:t>mais dans l’éternité.</a:t>
            </a:r>
            <a:r>
              <a:rPr lang="fr-BE" sz="4000" dirty="0" smtClean="0">
                <a:solidFill>
                  <a:schemeClr val="tx1"/>
                </a:solidFill>
                <a:latin typeface="Comic Sans MS" pitchFamily="66" charset="0"/>
              </a:rPr>
              <a:t/>
            </a:r>
            <a:br>
              <a:rPr lang="fr-BE" sz="4000" dirty="0" smtClean="0">
                <a:solidFill>
                  <a:schemeClr val="tx1"/>
                </a:solidFill>
                <a:latin typeface="Comic Sans MS" pitchFamily="66" charset="0"/>
              </a:rPr>
            </a:br>
            <a:r>
              <a:rPr lang="fr-BE" b="1" dirty="0" smtClean="0">
                <a:solidFill>
                  <a:schemeClr val="tx1"/>
                </a:solidFill>
                <a:latin typeface="Comic Sans MS" pitchFamily="66" charset="0"/>
              </a:rPr>
              <a:t/>
            </a:r>
            <a:br>
              <a:rPr lang="fr-BE" b="1" dirty="0" smtClean="0">
                <a:solidFill>
                  <a:schemeClr val="tx1"/>
                </a:solidFill>
                <a:latin typeface="Comic Sans MS" pitchFamily="66" charset="0"/>
              </a:rPr>
            </a:br>
            <a:r>
              <a:rPr lang="fr-BE" sz="2800" b="1" dirty="0" smtClean="0">
                <a:solidFill>
                  <a:schemeClr val="bg1"/>
                </a:solidFill>
                <a:latin typeface="Comic Sans MS" pitchFamily="66" charset="0"/>
              </a:rPr>
              <a:t>4-02-1923</a:t>
            </a:r>
            <a:endParaRPr lang="fr-FR" sz="2400" b="1" dirty="0">
              <a:solidFill>
                <a:schemeClr val="bg1"/>
              </a:solidFill>
              <a:latin typeface="Comic Sans MS" pitchFamily="66" charset="0"/>
            </a:endParaRPr>
          </a:p>
        </p:txBody>
      </p:sp>
    </p:spTree>
  </p:cSld>
  <p:clrMapOvr>
    <a:masterClrMapping/>
  </p:clrMapOvr>
  <p:transition spd="slow" advTm="28000">
    <p:push dir="d"/>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1" descr="NatGeo Photo of the Day 2010 - autumn-landscape-colorful-leaves_25289_990x742.jpg"/>
          <p:cNvPicPr>
            <a:picLocks noGrp="1" noChangeAspect="1"/>
          </p:cNvPicPr>
          <p:nvPr isPhoto="1"/>
        </p:nvPicPr>
        <p:blipFill>
          <a:blip r:embed="rId3" cstate="print">
            <a:lum bright="10000" contrast="20000"/>
          </a:blip>
          <a:srcRect l="8790" b="11716"/>
          <a:stretch>
            <a:fillRect/>
          </a:stretch>
        </p:blipFill>
        <p:spPr bwMode="auto">
          <a:xfrm>
            <a:off x="0" y="0"/>
            <a:ext cx="9142413" cy="6858000"/>
          </a:xfrm>
          <a:prstGeom prst="rect">
            <a:avLst/>
          </a:prstGeom>
          <a:noFill/>
          <a:ln w="9525">
            <a:noFill/>
            <a:miter lim="800000"/>
            <a:headEnd/>
            <a:tailEnd/>
          </a:ln>
        </p:spPr>
      </p:pic>
      <p:sp>
        <p:nvSpPr>
          <p:cNvPr id="15364" name="Text Box 6"/>
          <p:cNvSpPr txBox="1">
            <a:spLocks noChangeArrowheads="1"/>
          </p:cNvSpPr>
          <p:nvPr/>
        </p:nvSpPr>
        <p:spPr bwMode="auto">
          <a:xfrm>
            <a:off x="1258888" y="4565650"/>
            <a:ext cx="6192837" cy="519113"/>
          </a:xfrm>
          <a:prstGeom prst="rect">
            <a:avLst/>
          </a:prstGeom>
          <a:noFill/>
          <a:ln w="9525">
            <a:noFill/>
            <a:miter lim="800000"/>
            <a:headEnd/>
            <a:tailEnd/>
          </a:ln>
        </p:spPr>
        <p:txBody>
          <a:bodyPr>
            <a:spAutoFit/>
          </a:bodyPr>
          <a:lstStyle/>
          <a:p>
            <a:pPr>
              <a:spcBef>
                <a:spcPct val="50000"/>
              </a:spcBef>
            </a:pPr>
            <a:endParaRPr lang="fr-FR" sz="2800"/>
          </a:p>
        </p:txBody>
      </p:sp>
      <p:sp>
        <p:nvSpPr>
          <p:cNvPr id="16391" name="Text Box 7"/>
          <p:cNvSpPr txBox="1">
            <a:spLocks noChangeArrowheads="1"/>
          </p:cNvSpPr>
          <p:nvPr/>
        </p:nvSpPr>
        <p:spPr bwMode="auto">
          <a:xfrm>
            <a:off x="899592" y="3134578"/>
            <a:ext cx="6913389" cy="1446550"/>
          </a:xfrm>
          <a:prstGeom prst="rect">
            <a:avLst/>
          </a:prstGeom>
          <a:noFill/>
          <a:ln w="9525">
            <a:noFill/>
            <a:miter lim="800000"/>
            <a:headEnd/>
            <a:tailEnd/>
          </a:ln>
          <a:effectLst>
            <a:outerShdw dist="35921" dir="2700000" algn="ctr" rotWithShape="0">
              <a:srgbClr val="FF0000"/>
            </a:outerShdw>
          </a:effectLst>
        </p:spPr>
        <p:txBody>
          <a:bodyPr wrap="square">
            <a:spAutoFit/>
          </a:bodyPr>
          <a:lstStyle/>
          <a:p>
            <a:pPr>
              <a:spcBef>
                <a:spcPct val="50000"/>
              </a:spcBef>
              <a:defRPr/>
            </a:pPr>
            <a:r>
              <a:rPr lang="fr-FR" sz="4800" b="1" dirty="0">
                <a:solidFill>
                  <a:srgbClr val="150E0B"/>
                </a:solidFill>
                <a:latin typeface="Comic Sans MS" pitchFamily="66" charset="0"/>
              </a:rPr>
              <a:t>C</a:t>
            </a:r>
            <a:r>
              <a:rPr lang="fr-FR" sz="4000" b="1" dirty="0">
                <a:solidFill>
                  <a:srgbClr val="150E0B"/>
                </a:solidFill>
                <a:latin typeface="Comic Sans MS" pitchFamily="66" charset="0"/>
              </a:rPr>
              <a:t>onsole-le avec une grande confiance.</a:t>
            </a:r>
          </a:p>
        </p:txBody>
      </p:sp>
      <p:sp>
        <p:nvSpPr>
          <p:cNvPr id="16392" name="Text Box 8"/>
          <p:cNvSpPr txBox="1">
            <a:spLocks noChangeArrowheads="1"/>
          </p:cNvSpPr>
          <p:nvPr/>
        </p:nvSpPr>
        <p:spPr bwMode="auto">
          <a:xfrm>
            <a:off x="611560" y="2082998"/>
            <a:ext cx="7920879" cy="830997"/>
          </a:xfrm>
          <a:prstGeom prst="rect">
            <a:avLst/>
          </a:prstGeom>
          <a:noFill/>
          <a:ln w="9525">
            <a:noFill/>
            <a:miter lim="800000"/>
            <a:headEnd/>
            <a:tailEnd/>
          </a:ln>
          <a:effectLst>
            <a:outerShdw dist="35921" dir="2700000" algn="ctr" rotWithShape="0">
              <a:srgbClr val="FF0000"/>
            </a:outerShdw>
          </a:effectLst>
        </p:spPr>
        <p:txBody>
          <a:bodyPr wrap="square">
            <a:spAutoFit/>
          </a:bodyPr>
          <a:lstStyle/>
          <a:p>
            <a:pPr>
              <a:spcBef>
                <a:spcPct val="50000"/>
              </a:spcBef>
              <a:defRPr/>
            </a:pPr>
            <a:r>
              <a:rPr lang="fr-FR" sz="4800" b="1" dirty="0">
                <a:solidFill>
                  <a:schemeClr val="bg1"/>
                </a:solidFill>
                <a:latin typeface="Comic Sans MS" pitchFamily="66" charset="0"/>
              </a:rPr>
              <a:t>Q</a:t>
            </a:r>
            <a:r>
              <a:rPr lang="fr-FR" sz="4000" b="1" dirty="0">
                <a:solidFill>
                  <a:schemeClr val="bg1"/>
                </a:solidFill>
                <a:latin typeface="Comic Sans MS" pitchFamily="66" charset="0"/>
              </a:rPr>
              <a:t>ue sa paix garde ton </a:t>
            </a:r>
            <a:r>
              <a:rPr lang="fr-FR" sz="4000" b="1" dirty="0" err="1">
                <a:solidFill>
                  <a:schemeClr val="bg1"/>
                </a:solidFill>
                <a:latin typeface="Comic Sans MS" pitchFamily="66" charset="0"/>
              </a:rPr>
              <a:t>coeur</a:t>
            </a:r>
            <a:r>
              <a:rPr lang="fr-FR" sz="4000" b="1" dirty="0">
                <a:solidFill>
                  <a:schemeClr val="bg1"/>
                </a:solidFill>
                <a:latin typeface="Comic Sans MS" pitchFamily="66" charset="0"/>
              </a:rPr>
              <a:t>…</a:t>
            </a:r>
          </a:p>
        </p:txBody>
      </p:sp>
      <p:sp>
        <p:nvSpPr>
          <p:cNvPr id="16393" name="Text Box 9"/>
          <p:cNvSpPr txBox="1">
            <a:spLocks noChangeArrowheads="1"/>
          </p:cNvSpPr>
          <p:nvPr/>
        </p:nvSpPr>
        <p:spPr bwMode="auto">
          <a:xfrm>
            <a:off x="251520" y="4286256"/>
            <a:ext cx="8640960" cy="707886"/>
          </a:xfrm>
          <a:prstGeom prst="rect">
            <a:avLst/>
          </a:prstGeom>
          <a:noFill/>
          <a:ln w="9525">
            <a:noFill/>
            <a:miter lim="800000"/>
            <a:headEnd/>
            <a:tailEnd/>
          </a:ln>
          <a:effectLst>
            <a:outerShdw dist="35921" dir="2700000" algn="ctr" rotWithShape="0">
              <a:srgbClr val="FF0000"/>
            </a:outerShdw>
          </a:effectLst>
        </p:spPr>
        <p:txBody>
          <a:bodyPr wrap="square">
            <a:spAutoFit/>
          </a:bodyPr>
          <a:lstStyle/>
          <a:p>
            <a:pPr>
              <a:spcBef>
                <a:spcPct val="50000"/>
              </a:spcBef>
              <a:defRPr/>
            </a:pPr>
            <a:endParaRPr lang="fr-FR" sz="4000" dirty="0">
              <a:latin typeface="Comic Sans MS" pitchFamily="66" charset="0"/>
            </a:endParaRPr>
          </a:p>
        </p:txBody>
      </p:sp>
      <p:sp>
        <p:nvSpPr>
          <p:cNvPr id="7" name="ZoneTexte 6"/>
          <p:cNvSpPr txBox="1"/>
          <p:nvPr/>
        </p:nvSpPr>
        <p:spPr>
          <a:xfrm>
            <a:off x="2843808" y="4869160"/>
            <a:ext cx="3240360" cy="646331"/>
          </a:xfrm>
          <a:prstGeom prst="rect">
            <a:avLst/>
          </a:prstGeom>
          <a:noFill/>
        </p:spPr>
        <p:txBody>
          <a:bodyPr wrap="square" rtlCol="0">
            <a:spAutoFit/>
          </a:bodyPr>
          <a:lstStyle/>
          <a:p>
            <a:r>
              <a:rPr lang="fr-BE" dirty="0" smtClean="0">
                <a:solidFill>
                  <a:schemeClr val="bg1"/>
                </a:solidFill>
                <a:latin typeface="Arial" pitchFamily="34" charset="0"/>
                <a:cs typeface="Arial" pitchFamily="34" charset="0"/>
              </a:rPr>
              <a:t>10-02-1923</a:t>
            </a:r>
            <a:endParaRPr lang="fr-FR" dirty="0">
              <a:solidFill>
                <a:schemeClr val="bg1"/>
              </a:solidFill>
              <a:latin typeface="Arial" pitchFamily="34" charset="0"/>
              <a:cs typeface="Arial" pitchFamily="34" charset="0"/>
            </a:endParaRPr>
          </a:p>
        </p:txBody>
      </p:sp>
    </p:spTree>
  </p:cSld>
  <p:clrMapOvr>
    <a:masterClrMapping/>
  </p:clrMapOvr>
  <p:transition spd="slow" advTm="20000">
    <p:push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7" presetClass="entr" presetSubtype="1" fill="hold" grpId="0" nodeType="afterEffect">
                                  <p:stCondLst>
                                    <p:cond delay="0"/>
                                  </p:stCondLst>
                                  <p:childTnLst>
                                    <p:set>
                                      <p:cBhvr>
                                        <p:cTn id="6" dur="1" fill="hold">
                                          <p:stCondLst>
                                            <p:cond delay="0"/>
                                          </p:stCondLst>
                                        </p:cTn>
                                        <p:tgtEl>
                                          <p:spTgt spid="16392"/>
                                        </p:tgtEl>
                                        <p:attrNameLst>
                                          <p:attrName>style.visibility</p:attrName>
                                        </p:attrNameLst>
                                      </p:cBhvr>
                                      <p:to>
                                        <p:strVal val="visible"/>
                                      </p:to>
                                    </p:set>
                                    <p:anim calcmode="lin" valueType="num">
                                      <p:cBhvr additive="base">
                                        <p:cTn id="7" dur="3000" fill="hold"/>
                                        <p:tgtEl>
                                          <p:spTgt spid="16392"/>
                                        </p:tgtEl>
                                        <p:attrNameLst>
                                          <p:attrName>ppt_x</p:attrName>
                                        </p:attrNameLst>
                                      </p:cBhvr>
                                      <p:tavLst>
                                        <p:tav tm="0">
                                          <p:val>
                                            <p:strVal val="#ppt_x"/>
                                          </p:val>
                                        </p:tav>
                                        <p:tav tm="100000">
                                          <p:val>
                                            <p:strVal val="#ppt_x"/>
                                          </p:val>
                                        </p:tav>
                                      </p:tavLst>
                                    </p:anim>
                                    <p:anim calcmode="lin" valueType="num">
                                      <p:cBhvr additive="base">
                                        <p:cTn id="8" dur="3000" fill="hold"/>
                                        <p:tgtEl>
                                          <p:spTgt spid="16392"/>
                                        </p:tgtEl>
                                        <p:attrNameLst>
                                          <p:attrName>ppt_y</p:attrName>
                                        </p:attrNameLst>
                                      </p:cBhvr>
                                      <p:tavLst>
                                        <p:tav tm="0">
                                          <p:val>
                                            <p:strVal val="0-#ppt_h/2"/>
                                          </p:val>
                                        </p:tav>
                                        <p:tav tm="100000">
                                          <p:val>
                                            <p:strVal val="#ppt_y"/>
                                          </p:val>
                                        </p:tav>
                                      </p:tavLst>
                                    </p:anim>
                                  </p:childTnLst>
                                </p:cTn>
                              </p:par>
                            </p:childTnLst>
                          </p:cTn>
                        </p:par>
                        <p:par>
                          <p:cTn id="9" fill="hold">
                            <p:stCondLst>
                              <p:cond delay="3000"/>
                            </p:stCondLst>
                            <p:childTnLst>
                              <p:par>
                                <p:cTn id="10" presetID="7" presetClass="entr" presetSubtype="4" fill="hold" grpId="0" nodeType="afterEffect">
                                  <p:stCondLst>
                                    <p:cond delay="0"/>
                                  </p:stCondLst>
                                  <p:childTnLst>
                                    <p:set>
                                      <p:cBhvr>
                                        <p:cTn id="11" dur="1" fill="hold">
                                          <p:stCondLst>
                                            <p:cond delay="0"/>
                                          </p:stCondLst>
                                        </p:cTn>
                                        <p:tgtEl>
                                          <p:spTgt spid="16391"/>
                                        </p:tgtEl>
                                        <p:attrNameLst>
                                          <p:attrName>style.visibility</p:attrName>
                                        </p:attrNameLst>
                                      </p:cBhvr>
                                      <p:to>
                                        <p:strVal val="visible"/>
                                      </p:to>
                                    </p:set>
                                    <p:anim calcmode="lin" valueType="num">
                                      <p:cBhvr additive="base">
                                        <p:cTn id="12" dur="5000" fill="hold"/>
                                        <p:tgtEl>
                                          <p:spTgt spid="16391"/>
                                        </p:tgtEl>
                                        <p:attrNameLst>
                                          <p:attrName>ppt_x</p:attrName>
                                        </p:attrNameLst>
                                      </p:cBhvr>
                                      <p:tavLst>
                                        <p:tav tm="0">
                                          <p:val>
                                            <p:strVal val="#ppt_x"/>
                                          </p:val>
                                        </p:tav>
                                        <p:tav tm="100000">
                                          <p:val>
                                            <p:strVal val="#ppt_x"/>
                                          </p:val>
                                        </p:tav>
                                      </p:tavLst>
                                    </p:anim>
                                    <p:anim calcmode="lin" valueType="num">
                                      <p:cBhvr additive="base">
                                        <p:cTn id="13" dur="5000" fill="hold"/>
                                        <p:tgtEl>
                                          <p:spTgt spid="16391"/>
                                        </p:tgtEl>
                                        <p:attrNameLst>
                                          <p:attrName>ppt_y</p:attrName>
                                        </p:attrNameLst>
                                      </p:cBhvr>
                                      <p:tavLst>
                                        <p:tav tm="0">
                                          <p:val>
                                            <p:strVal val="1+#ppt_h/2"/>
                                          </p:val>
                                        </p:tav>
                                        <p:tav tm="100000">
                                          <p:val>
                                            <p:strVal val="#ppt_y"/>
                                          </p:val>
                                        </p:tav>
                                      </p:tavLst>
                                    </p:anim>
                                  </p:childTnLst>
                                </p:cTn>
                              </p:par>
                            </p:childTnLst>
                          </p:cTn>
                        </p:par>
                        <p:par>
                          <p:cTn id="14" fill="hold">
                            <p:stCondLst>
                              <p:cond delay="8000"/>
                            </p:stCondLst>
                            <p:childTnLst>
                              <p:par>
                                <p:cTn id="15" presetID="7" presetClass="entr" presetSubtype="4" fill="hold" grpId="0" nodeType="afterEffect" nodePh="1">
                                  <p:stCondLst>
                                    <p:cond delay="0"/>
                                  </p:stCondLst>
                                  <p:endCondLst>
                                    <p:cond evt="begin" delay="0">
                                      <p:tn val="15"/>
                                    </p:cond>
                                  </p:endCondLst>
                                  <p:childTnLst>
                                    <p:set>
                                      <p:cBhvr>
                                        <p:cTn id="16" dur="1" fill="hold">
                                          <p:stCondLst>
                                            <p:cond delay="0"/>
                                          </p:stCondLst>
                                        </p:cTn>
                                        <p:tgtEl>
                                          <p:spTgt spid="16393"/>
                                        </p:tgtEl>
                                        <p:attrNameLst>
                                          <p:attrName>style.visibility</p:attrName>
                                        </p:attrNameLst>
                                      </p:cBhvr>
                                      <p:to>
                                        <p:strVal val="visible"/>
                                      </p:to>
                                    </p:set>
                                    <p:anim calcmode="lin" valueType="num">
                                      <p:cBhvr additive="base">
                                        <p:cTn id="17" dur="5000" fill="hold"/>
                                        <p:tgtEl>
                                          <p:spTgt spid="16393"/>
                                        </p:tgtEl>
                                        <p:attrNameLst>
                                          <p:attrName>ppt_x</p:attrName>
                                        </p:attrNameLst>
                                      </p:cBhvr>
                                      <p:tavLst>
                                        <p:tav tm="0">
                                          <p:val>
                                            <p:strVal val="#ppt_x"/>
                                          </p:val>
                                        </p:tav>
                                        <p:tav tm="100000">
                                          <p:val>
                                            <p:strVal val="#ppt_x"/>
                                          </p:val>
                                        </p:tav>
                                      </p:tavLst>
                                    </p:anim>
                                    <p:anim calcmode="lin" valueType="num">
                                      <p:cBhvr additive="base">
                                        <p:cTn id="18" dur="5000" fill="hold"/>
                                        <p:tgtEl>
                                          <p:spTgt spid="1639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391" grpId="0"/>
      <p:bldP spid="16392" grpId="0"/>
      <p:bldP spid="16393"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dirty="0"/>
          </a:p>
        </p:txBody>
      </p:sp>
      <p:sp>
        <p:nvSpPr>
          <p:cNvPr id="3" name="Espace réservé du contenu 2"/>
          <p:cNvSpPr>
            <a:spLocks noGrp="1"/>
          </p:cNvSpPr>
          <p:nvPr>
            <p:ph idx="1"/>
          </p:nvPr>
        </p:nvSpPr>
        <p:spPr/>
        <p:txBody>
          <a:bodyPr/>
          <a:lstStyle/>
          <a:p>
            <a:endParaRPr lang="fr-FR"/>
          </a:p>
        </p:txBody>
      </p:sp>
      <p:pic>
        <p:nvPicPr>
          <p:cNvPr id="4" name="Picture 4" descr="feuillage"/>
          <p:cNvPicPr>
            <a:picLocks noChangeAspect="1" noChangeArrowheads="1"/>
          </p:cNvPicPr>
          <p:nvPr/>
        </p:nvPicPr>
        <p:blipFill>
          <a:blip r:embed="rId2" cstate="print"/>
          <a:srcRect/>
          <a:stretch>
            <a:fillRect/>
          </a:stretch>
        </p:blipFill>
        <p:spPr bwMode="auto">
          <a:xfrm>
            <a:off x="0" y="0"/>
            <a:ext cx="9144000" cy="6858000"/>
          </a:xfrm>
          <a:prstGeom prst="rect">
            <a:avLst/>
          </a:prstGeom>
          <a:noFill/>
          <a:ln w="9525">
            <a:noFill/>
            <a:miter lim="800000"/>
            <a:headEnd/>
            <a:tailEnd/>
          </a:ln>
        </p:spPr>
      </p:pic>
      <p:sp>
        <p:nvSpPr>
          <p:cNvPr id="5" name="ZoneTexte 4"/>
          <p:cNvSpPr txBox="1"/>
          <p:nvPr/>
        </p:nvSpPr>
        <p:spPr>
          <a:xfrm>
            <a:off x="683568" y="1988840"/>
            <a:ext cx="8208912" cy="1384995"/>
          </a:xfrm>
          <a:prstGeom prst="rect">
            <a:avLst/>
          </a:prstGeom>
          <a:noFill/>
        </p:spPr>
        <p:txBody>
          <a:bodyPr wrap="square" rtlCol="0">
            <a:spAutoFit/>
          </a:bodyPr>
          <a:lstStyle/>
          <a:p>
            <a:r>
              <a:rPr lang="fr-FR" sz="4800" b="1" dirty="0" smtClean="0">
                <a:ln>
                  <a:solidFill>
                    <a:srgbClr val="C00000"/>
                  </a:solidFill>
                </a:ln>
                <a:solidFill>
                  <a:schemeClr val="bg1"/>
                </a:solidFill>
                <a:latin typeface="Comic Sans MS" pitchFamily="66" charset="0"/>
              </a:rPr>
              <a:t>N’</a:t>
            </a:r>
            <a:r>
              <a:rPr lang="fr-FR" sz="4000" b="1" dirty="0" smtClean="0">
                <a:ln>
                  <a:solidFill>
                    <a:srgbClr val="C00000"/>
                  </a:solidFill>
                </a:ln>
                <a:solidFill>
                  <a:schemeClr val="bg1"/>
                </a:solidFill>
                <a:latin typeface="Comic Sans MS" pitchFamily="66" charset="0"/>
              </a:rPr>
              <a:t>oublie pas qu’il est ton Dieu.</a:t>
            </a:r>
            <a:r>
              <a:rPr lang="fr-FR" sz="4000" b="1" dirty="0" smtClean="0">
                <a:ln>
                  <a:solidFill>
                    <a:srgbClr val="C00000"/>
                  </a:solidFill>
                </a:ln>
                <a:solidFill>
                  <a:srgbClr val="150E0B"/>
                </a:solidFill>
                <a:latin typeface="Comic Sans MS" pitchFamily="66" charset="0"/>
              </a:rPr>
              <a:t> </a:t>
            </a:r>
          </a:p>
          <a:p>
            <a:endParaRPr lang="fr-FR" dirty="0"/>
          </a:p>
        </p:txBody>
      </p:sp>
      <p:sp>
        <p:nvSpPr>
          <p:cNvPr id="6" name="ZoneTexte 5"/>
          <p:cNvSpPr txBox="1"/>
          <p:nvPr/>
        </p:nvSpPr>
        <p:spPr>
          <a:xfrm>
            <a:off x="1115616" y="2924944"/>
            <a:ext cx="6696744" cy="2995885"/>
          </a:xfrm>
          <a:prstGeom prst="rect">
            <a:avLst/>
          </a:prstGeom>
          <a:noFill/>
        </p:spPr>
        <p:txBody>
          <a:bodyPr wrap="square" rtlCol="0">
            <a:spAutoFit/>
          </a:bodyPr>
          <a:lstStyle/>
          <a:p>
            <a:pPr>
              <a:spcBef>
                <a:spcPct val="50000"/>
              </a:spcBef>
              <a:defRPr/>
            </a:pPr>
            <a:r>
              <a:rPr lang="fr-FR" sz="4800" b="1" dirty="0" smtClean="0">
                <a:ln>
                  <a:solidFill>
                    <a:srgbClr val="C00000"/>
                  </a:solidFill>
                </a:ln>
                <a:solidFill>
                  <a:schemeClr val="bg1"/>
                </a:solidFill>
                <a:latin typeface="Comic Sans MS" pitchFamily="66" charset="0"/>
              </a:rPr>
              <a:t>I</a:t>
            </a:r>
            <a:r>
              <a:rPr lang="fr-FR" sz="4000" b="1" dirty="0" smtClean="0">
                <a:ln>
                  <a:solidFill>
                    <a:srgbClr val="C00000"/>
                  </a:solidFill>
                </a:ln>
                <a:solidFill>
                  <a:schemeClr val="bg1"/>
                </a:solidFill>
                <a:latin typeface="Comic Sans MS" pitchFamily="66" charset="0"/>
              </a:rPr>
              <a:t>l est aussi ton Père et non seulement ton Père </a:t>
            </a:r>
          </a:p>
          <a:p>
            <a:pPr>
              <a:spcBef>
                <a:spcPct val="50000"/>
              </a:spcBef>
              <a:defRPr/>
            </a:pPr>
            <a:r>
              <a:rPr lang="fr-FR" sz="4000" b="1" dirty="0" smtClean="0">
                <a:ln>
                  <a:solidFill>
                    <a:srgbClr val="C00000"/>
                  </a:solidFill>
                </a:ln>
                <a:solidFill>
                  <a:schemeClr val="bg1"/>
                </a:solidFill>
                <a:latin typeface="Comic Sans MS" pitchFamily="66" charset="0"/>
              </a:rPr>
              <a:t>mais aussi ton Epoux…</a:t>
            </a:r>
          </a:p>
          <a:p>
            <a:endParaRPr lang="fr-FR" dirty="0">
              <a:ln>
                <a:solidFill>
                  <a:srgbClr val="C00000"/>
                </a:solidFill>
              </a:ln>
            </a:endParaRPr>
          </a:p>
        </p:txBody>
      </p:sp>
      <p:sp>
        <p:nvSpPr>
          <p:cNvPr id="7" name="ZoneTexte 6"/>
          <p:cNvSpPr txBox="1"/>
          <p:nvPr/>
        </p:nvSpPr>
        <p:spPr>
          <a:xfrm>
            <a:off x="2555776" y="5445224"/>
            <a:ext cx="3888432" cy="1200329"/>
          </a:xfrm>
          <a:prstGeom prst="rect">
            <a:avLst/>
          </a:prstGeom>
          <a:noFill/>
        </p:spPr>
        <p:txBody>
          <a:bodyPr wrap="square" rtlCol="0">
            <a:spAutoFit/>
          </a:bodyPr>
          <a:lstStyle/>
          <a:p>
            <a:r>
              <a:rPr lang="fr-BE" dirty="0" smtClean="0">
                <a:solidFill>
                  <a:schemeClr val="bg1"/>
                </a:solidFill>
                <a:latin typeface="Arial" pitchFamily="34" charset="0"/>
                <a:cs typeface="Arial" pitchFamily="34" charset="0"/>
              </a:rPr>
              <a:t>10-02-1923</a:t>
            </a:r>
            <a:endParaRPr lang="fr-FR" dirty="0" smtClean="0">
              <a:solidFill>
                <a:schemeClr val="bg1"/>
              </a:solidFill>
              <a:latin typeface="Arial" pitchFamily="34" charset="0"/>
              <a:cs typeface="Arial" pitchFamily="34" charset="0"/>
            </a:endParaRPr>
          </a:p>
          <a:p>
            <a:endParaRPr lang="fr-FR" dirty="0"/>
          </a:p>
        </p:txBody>
      </p:sp>
    </p:spTree>
  </p:cSld>
  <p:clrMapOvr>
    <a:masterClrMapping/>
  </p:clrMapOvr>
  <p:transition spd="slow" advTm="27000">
    <p:push dir="d"/>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age 5" descr="2 oiseaux.JPG"/>
          <p:cNvPicPr>
            <a:picLocks noGrp="1" noChangeAspect="1"/>
          </p:cNvPicPr>
          <p:nvPr isPhoto="1"/>
        </p:nvPicPr>
        <p:blipFill>
          <a:blip r:embed="rId3" cstate="print">
            <a:lum/>
          </a:blip>
          <a:srcRect l="10786" r="13033"/>
          <a:stretch>
            <a:fillRect/>
          </a:stretch>
        </p:blipFill>
        <p:spPr>
          <a:xfrm>
            <a:off x="0" y="0"/>
            <a:ext cx="9144000" cy="6927355"/>
          </a:xfrm>
          <a:prstGeom prst="rect">
            <a:avLst/>
          </a:prstGeom>
          <a:noFill/>
          <a:ln>
            <a:noFill/>
          </a:ln>
        </p:spPr>
      </p:pic>
      <p:sp>
        <p:nvSpPr>
          <p:cNvPr id="16387" name="Rectangle 3"/>
          <p:cNvSpPr>
            <a:spLocks noGrp="1" noChangeArrowheads="1"/>
          </p:cNvSpPr>
          <p:nvPr>
            <p:ph type="body" idx="1"/>
          </p:nvPr>
        </p:nvSpPr>
        <p:spPr/>
        <p:txBody>
          <a:bodyPr/>
          <a:lstStyle/>
          <a:p>
            <a:pPr eaLnBrk="1" hangingPunct="1"/>
            <a:endParaRPr lang="fr-FR" smtClean="0"/>
          </a:p>
        </p:txBody>
      </p:sp>
      <p:sp>
        <p:nvSpPr>
          <p:cNvPr id="17413" name="Text Box 5"/>
          <p:cNvSpPr txBox="1">
            <a:spLocks noChangeArrowheads="1"/>
          </p:cNvSpPr>
          <p:nvPr/>
        </p:nvSpPr>
        <p:spPr bwMode="auto">
          <a:xfrm>
            <a:off x="500063" y="1628800"/>
            <a:ext cx="8072437" cy="3693319"/>
          </a:xfrm>
          <a:prstGeom prst="rect">
            <a:avLst/>
          </a:prstGeom>
          <a:noFill/>
          <a:ln w="9525">
            <a:noFill/>
            <a:miter lim="800000"/>
            <a:headEnd/>
            <a:tailEnd/>
          </a:ln>
          <a:effectLst>
            <a:outerShdw dist="28398" dir="20006097" algn="ctr" rotWithShape="0">
              <a:srgbClr val="CC0000"/>
            </a:outerShdw>
          </a:effectLst>
        </p:spPr>
        <p:txBody>
          <a:bodyPr>
            <a:spAutoFit/>
          </a:bodyPr>
          <a:lstStyle/>
          <a:p>
            <a:pPr>
              <a:spcBef>
                <a:spcPct val="50000"/>
              </a:spcBef>
              <a:defRPr/>
            </a:pPr>
            <a:r>
              <a:rPr lang="fr-FR" sz="4800" b="1" dirty="0">
                <a:solidFill>
                  <a:schemeClr val="bg1"/>
                </a:solidFill>
                <a:latin typeface="Comic Sans MS" pitchFamily="66" charset="0"/>
              </a:rPr>
              <a:t>N</a:t>
            </a:r>
            <a:r>
              <a:rPr lang="fr-FR" sz="4000" b="1" dirty="0">
                <a:solidFill>
                  <a:schemeClr val="bg1"/>
                </a:solidFill>
                <a:latin typeface="Comic Sans MS" pitchFamily="66" charset="0"/>
              </a:rPr>
              <a:t>e crains rien et parle-lui </a:t>
            </a:r>
            <a:endParaRPr lang="fr-FR" sz="4000" b="1" dirty="0" smtClean="0">
              <a:solidFill>
                <a:schemeClr val="bg1"/>
              </a:solidFill>
              <a:latin typeface="Comic Sans MS" pitchFamily="66" charset="0"/>
            </a:endParaRPr>
          </a:p>
          <a:p>
            <a:pPr>
              <a:spcBef>
                <a:spcPct val="50000"/>
              </a:spcBef>
              <a:defRPr/>
            </a:pPr>
            <a:r>
              <a:rPr lang="fr-FR" sz="4000" b="1" dirty="0" smtClean="0">
                <a:solidFill>
                  <a:schemeClr val="bg1"/>
                </a:solidFill>
                <a:latin typeface="Comic Sans MS" pitchFamily="66" charset="0"/>
              </a:rPr>
              <a:t>de tout </a:t>
            </a:r>
            <a:r>
              <a:rPr lang="fr-FR" sz="4000" b="1" dirty="0">
                <a:solidFill>
                  <a:schemeClr val="bg1"/>
                </a:solidFill>
                <a:latin typeface="Comic Sans MS" pitchFamily="66" charset="0"/>
              </a:rPr>
              <a:t>car il est toujours </a:t>
            </a:r>
            <a:endParaRPr lang="fr-FR" sz="4000" b="1" dirty="0" smtClean="0">
              <a:solidFill>
                <a:schemeClr val="bg1"/>
              </a:solidFill>
              <a:latin typeface="Comic Sans MS" pitchFamily="66" charset="0"/>
            </a:endParaRPr>
          </a:p>
          <a:p>
            <a:pPr>
              <a:spcBef>
                <a:spcPct val="50000"/>
              </a:spcBef>
              <a:defRPr/>
            </a:pPr>
            <a:r>
              <a:rPr lang="fr-FR" sz="4000" b="1" dirty="0" smtClean="0">
                <a:solidFill>
                  <a:schemeClr val="bg1"/>
                </a:solidFill>
                <a:latin typeface="Comic Sans MS" pitchFamily="66" charset="0"/>
              </a:rPr>
              <a:t>prêt </a:t>
            </a:r>
            <a:r>
              <a:rPr lang="fr-FR" sz="4000" b="1" dirty="0">
                <a:solidFill>
                  <a:schemeClr val="bg1"/>
                </a:solidFill>
                <a:latin typeface="Comic Sans MS" pitchFamily="66" charset="0"/>
              </a:rPr>
              <a:t>à t’écouter.</a:t>
            </a:r>
            <a:r>
              <a:rPr lang="fr-FR" sz="4000" b="1" dirty="0">
                <a:solidFill>
                  <a:srgbClr val="FF9900"/>
                </a:solidFill>
                <a:latin typeface="Arial Unicode MS" pitchFamily="34" charset="-128"/>
              </a:rPr>
              <a:t> </a:t>
            </a:r>
          </a:p>
          <a:p>
            <a:pPr algn="l">
              <a:spcBef>
                <a:spcPct val="50000"/>
              </a:spcBef>
              <a:defRPr/>
            </a:pPr>
            <a:endParaRPr lang="fr-FR" sz="4400" b="1" dirty="0">
              <a:solidFill>
                <a:srgbClr val="FF9900"/>
              </a:solidFill>
              <a:latin typeface="Comic Sans MS" pitchFamily="66" charset="0"/>
            </a:endParaRPr>
          </a:p>
        </p:txBody>
      </p:sp>
      <p:sp>
        <p:nvSpPr>
          <p:cNvPr id="8" name="Rectangle 7"/>
          <p:cNvSpPr/>
          <p:nvPr/>
        </p:nvSpPr>
        <p:spPr>
          <a:xfrm>
            <a:off x="3299857" y="5518973"/>
            <a:ext cx="2544286" cy="523220"/>
          </a:xfrm>
          <a:prstGeom prst="rect">
            <a:avLst/>
          </a:prstGeom>
        </p:spPr>
        <p:txBody>
          <a:bodyPr wrap="square">
            <a:spAutoFit/>
          </a:bodyPr>
          <a:lstStyle/>
          <a:p>
            <a:r>
              <a:rPr lang="fr-BE" sz="2800" dirty="0" smtClean="0">
                <a:solidFill>
                  <a:schemeClr val="bg1"/>
                </a:solidFill>
                <a:latin typeface="Arial" pitchFamily="34" charset="0"/>
                <a:cs typeface="Arial" pitchFamily="34" charset="0"/>
              </a:rPr>
              <a:t>10-02-1923</a:t>
            </a:r>
            <a:endParaRPr lang="fr-FR" sz="2800" dirty="0">
              <a:solidFill>
                <a:schemeClr val="bg1"/>
              </a:solidFill>
              <a:latin typeface="Arial" pitchFamily="34" charset="0"/>
              <a:cs typeface="Arial" pitchFamily="34" charset="0"/>
            </a:endParaRPr>
          </a:p>
        </p:txBody>
      </p:sp>
    </p:spTree>
  </p:cSld>
  <p:clrMapOvr>
    <a:masterClrMapping/>
  </p:clrMapOvr>
  <p:transition spd="slow" advTm="29000">
    <p:push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ntr" presetSubtype="32" fill="hold" nodeType="afterEffect">
                                  <p:stCondLst>
                                    <p:cond delay="0"/>
                                  </p:stCondLst>
                                  <p:childTnLst>
                                    <p:set>
                                      <p:cBhvr>
                                        <p:cTn id="6" dur="1" fill="hold">
                                          <p:stCondLst>
                                            <p:cond delay="0"/>
                                          </p:stCondLst>
                                        </p:cTn>
                                        <p:tgtEl>
                                          <p:spTgt spid="17413">
                                            <p:txEl>
                                              <p:pRg st="0" end="0"/>
                                            </p:txEl>
                                          </p:spTgt>
                                        </p:tgtEl>
                                        <p:attrNameLst>
                                          <p:attrName>style.visibility</p:attrName>
                                        </p:attrNameLst>
                                      </p:cBhvr>
                                      <p:to>
                                        <p:strVal val="visible"/>
                                      </p:to>
                                    </p:set>
                                    <p:animEffect transition="in" filter="diamond(out)">
                                      <p:cBhvr>
                                        <p:cTn id="7" dur="5000"/>
                                        <p:tgtEl>
                                          <p:spTgt spid="17413">
                                            <p:txEl>
                                              <p:pRg st="0" end="0"/>
                                            </p:txEl>
                                          </p:spTgt>
                                        </p:tgtEl>
                                      </p:cBhvr>
                                    </p:animEffect>
                                  </p:childTnLst>
                                </p:cTn>
                              </p:par>
                            </p:childTnLst>
                          </p:cTn>
                        </p:par>
                        <p:par>
                          <p:cTn id="8" fill="hold">
                            <p:stCondLst>
                              <p:cond delay="5000"/>
                            </p:stCondLst>
                            <p:childTnLst>
                              <p:par>
                                <p:cTn id="9" presetID="8" presetClass="entr" presetSubtype="32" fill="hold" nodeType="afterEffect">
                                  <p:stCondLst>
                                    <p:cond delay="0"/>
                                  </p:stCondLst>
                                  <p:childTnLst>
                                    <p:set>
                                      <p:cBhvr>
                                        <p:cTn id="10" dur="1" fill="hold">
                                          <p:stCondLst>
                                            <p:cond delay="0"/>
                                          </p:stCondLst>
                                        </p:cTn>
                                        <p:tgtEl>
                                          <p:spTgt spid="17413">
                                            <p:txEl>
                                              <p:pRg st="1" end="1"/>
                                            </p:txEl>
                                          </p:spTgt>
                                        </p:tgtEl>
                                        <p:attrNameLst>
                                          <p:attrName>style.visibility</p:attrName>
                                        </p:attrNameLst>
                                      </p:cBhvr>
                                      <p:to>
                                        <p:strVal val="visible"/>
                                      </p:to>
                                    </p:set>
                                    <p:animEffect transition="in" filter="diamond(out)">
                                      <p:cBhvr>
                                        <p:cTn id="11" dur="5000"/>
                                        <p:tgtEl>
                                          <p:spTgt spid="17413">
                                            <p:txEl>
                                              <p:pRg st="1" end="1"/>
                                            </p:txEl>
                                          </p:spTgt>
                                        </p:tgtEl>
                                      </p:cBhvr>
                                    </p:animEffect>
                                  </p:childTnLst>
                                </p:cTn>
                              </p:par>
                            </p:childTnLst>
                          </p:cTn>
                        </p:par>
                        <p:par>
                          <p:cTn id="12" fill="hold">
                            <p:stCondLst>
                              <p:cond delay="10000"/>
                            </p:stCondLst>
                            <p:childTnLst>
                              <p:par>
                                <p:cTn id="13" presetID="8" presetClass="entr" presetSubtype="32" fill="hold" nodeType="afterEffect">
                                  <p:stCondLst>
                                    <p:cond delay="0"/>
                                  </p:stCondLst>
                                  <p:childTnLst>
                                    <p:set>
                                      <p:cBhvr>
                                        <p:cTn id="14" dur="1" fill="hold">
                                          <p:stCondLst>
                                            <p:cond delay="0"/>
                                          </p:stCondLst>
                                        </p:cTn>
                                        <p:tgtEl>
                                          <p:spTgt spid="17413">
                                            <p:txEl>
                                              <p:pRg st="2" end="2"/>
                                            </p:txEl>
                                          </p:spTgt>
                                        </p:tgtEl>
                                        <p:attrNameLst>
                                          <p:attrName>style.visibility</p:attrName>
                                        </p:attrNameLst>
                                      </p:cBhvr>
                                      <p:to>
                                        <p:strVal val="visible"/>
                                      </p:to>
                                    </p:set>
                                    <p:animEffect transition="in" filter="diamond(out)">
                                      <p:cBhvr>
                                        <p:cTn id="15" dur="5000"/>
                                        <p:tgtEl>
                                          <p:spTgt spid="1741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4034" name="Picture 4" descr="7879311-md"/>
          <p:cNvPicPr>
            <a:picLocks noChangeAspect="1" noChangeArrowheads="1"/>
          </p:cNvPicPr>
          <p:nvPr/>
        </p:nvPicPr>
        <p:blipFill>
          <a:blip r:embed="rId2" cstate="print"/>
          <a:srcRect l="1158" t="2596" r="1158" b="5192"/>
          <a:stretch>
            <a:fillRect/>
          </a:stretch>
        </p:blipFill>
        <p:spPr bwMode="auto">
          <a:xfrm>
            <a:off x="1" y="0"/>
            <a:ext cx="9144000" cy="6858000"/>
          </a:xfrm>
          <a:prstGeom prst="rect">
            <a:avLst/>
          </a:prstGeom>
          <a:noFill/>
          <a:ln w="9525">
            <a:noFill/>
            <a:miter lim="800000"/>
            <a:headEnd/>
            <a:tailEnd/>
          </a:ln>
        </p:spPr>
      </p:pic>
      <p:sp>
        <p:nvSpPr>
          <p:cNvPr id="3" name="ZoneTexte 2"/>
          <p:cNvSpPr txBox="1"/>
          <p:nvPr/>
        </p:nvSpPr>
        <p:spPr>
          <a:xfrm>
            <a:off x="611560" y="1844824"/>
            <a:ext cx="8208912" cy="2800767"/>
          </a:xfrm>
          <a:prstGeom prst="rect">
            <a:avLst/>
          </a:prstGeom>
          <a:noFill/>
        </p:spPr>
        <p:txBody>
          <a:bodyPr wrap="square" rtlCol="0">
            <a:spAutoFit/>
          </a:bodyPr>
          <a:lstStyle/>
          <a:p>
            <a:pPr>
              <a:spcBef>
                <a:spcPct val="50000"/>
              </a:spcBef>
              <a:defRPr/>
            </a:pPr>
            <a:r>
              <a:rPr lang="fr-FR" sz="4400" b="1" dirty="0" smtClean="0">
                <a:solidFill>
                  <a:schemeClr val="bg1"/>
                </a:solidFill>
                <a:latin typeface="Comic Sans MS" pitchFamily="66" charset="0"/>
              </a:rPr>
              <a:t>Il est si bon notre Dieu !</a:t>
            </a:r>
            <a:r>
              <a:rPr lang="fr-FR" sz="4400" b="1" dirty="0" smtClean="0">
                <a:solidFill>
                  <a:srgbClr val="FF9900"/>
                </a:solidFill>
                <a:latin typeface="Comic Sans MS" pitchFamily="66" charset="0"/>
              </a:rPr>
              <a:t> </a:t>
            </a:r>
          </a:p>
          <a:p>
            <a:pPr>
              <a:spcBef>
                <a:spcPct val="50000"/>
              </a:spcBef>
              <a:defRPr/>
            </a:pPr>
            <a:r>
              <a:rPr lang="fr-FR" sz="4400" b="1" dirty="0" smtClean="0">
                <a:solidFill>
                  <a:schemeClr val="bg1"/>
                </a:solidFill>
                <a:latin typeface="Comic Sans MS" pitchFamily="66" charset="0"/>
              </a:rPr>
              <a:t>Et son Cœur </a:t>
            </a:r>
          </a:p>
          <a:p>
            <a:pPr>
              <a:spcBef>
                <a:spcPct val="50000"/>
              </a:spcBef>
              <a:defRPr/>
            </a:pPr>
            <a:r>
              <a:rPr lang="fr-FR" sz="4400" b="1" dirty="0" smtClean="0">
                <a:solidFill>
                  <a:schemeClr val="bg1"/>
                </a:solidFill>
                <a:latin typeface="Comic Sans MS" pitchFamily="66" charset="0"/>
              </a:rPr>
              <a:t>est si compatissant</a:t>
            </a:r>
            <a:r>
              <a:rPr lang="fr-FR" sz="4400" b="1" dirty="0" smtClean="0">
                <a:solidFill>
                  <a:srgbClr val="FF9900"/>
                </a:solidFill>
                <a:latin typeface="Comic Sans MS" pitchFamily="66" charset="0"/>
              </a:rPr>
              <a:t> </a:t>
            </a:r>
            <a:r>
              <a:rPr lang="fr-FR" sz="4400" b="1" dirty="0" smtClean="0">
                <a:solidFill>
                  <a:schemeClr val="bg1"/>
                </a:solidFill>
                <a:latin typeface="Comic Sans MS" pitchFamily="66" charset="0"/>
              </a:rPr>
              <a:t>!</a:t>
            </a:r>
            <a:endParaRPr lang="fr-FR" sz="4400" dirty="0"/>
          </a:p>
        </p:txBody>
      </p:sp>
      <p:sp>
        <p:nvSpPr>
          <p:cNvPr id="4" name="ZoneTexte 3"/>
          <p:cNvSpPr txBox="1"/>
          <p:nvPr/>
        </p:nvSpPr>
        <p:spPr>
          <a:xfrm>
            <a:off x="2699792" y="5517232"/>
            <a:ext cx="3888432" cy="1077218"/>
          </a:xfrm>
          <a:prstGeom prst="rect">
            <a:avLst/>
          </a:prstGeom>
          <a:noFill/>
        </p:spPr>
        <p:txBody>
          <a:bodyPr wrap="square" rtlCol="0">
            <a:spAutoFit/>
          </a:bodyPr>
          <a:lstStyle/>
          <a:p>
            <a:r>
              <a:rPr lang="fr-BE" sz="2800" b="1" dirty="0" smtClean="0">
                <a:solidFill>
                  <a:schemeClr val="bg1"/>
                </a:solidFill>
                <a:latin typeface="Arial" pitchFamily="34" charset="0"/>
                <a:cs typeface="Arial" pitchFamily="34" charset="0"/>
              </a:rPr>
              <a:t>10-02-1923</a:t>
            </a:r>
            <a:endParaRPr lang="fr-FR" sz="2800" b="1" dirty="0" smtClean="0">
              <a:solidFill>
                <a:schemeClr val="bg1"/>
              </a:solidFill>
              <a:latin typeface="Arial" pitchFamily="34" charset="0"/>
              <a:cs typeface="Arial" pitchFamily="34" charset="0"/>
            </a:endParaRPr>
          </a:p>
          <a:p>
            <a:endParaRPr lang="fr-FR" dirty="0"/>
          </a:p>
        </p:txBody>
      </p:sp>
    </p:spTree>
  </p:cSld>
  <p:clrMapOvr>
    <a:masterClrMapping/>
  </p:clrMapOvr>
  <p:transition spd="slow" advTm="12000">
    <p:push dir="d"/>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5" descr="水中花"/>
          <p:cNvPicPr>
            <a:picLocks noChangeAspect="1" noChangeArrowheads="1"/>
          </p:cNvPicPr>
          <p:nvPr/>
        </p:nvPicPr>
        <p:blipFill>
          <a:blip r:embed="rId3" cstate="print"/>
          <a:srcRect l="20409"/>
          <a:stretch>
            <a:fillRect/>
          </a:stretch>
        </p:blipFill>
        <p:spPr bwMode="auto">
          <a:xfrm>
            <a:off x="0" y="-51489"/>
            <a:ext cx="9144000" cy="6909489"/>
          </a:xfrm>
          <a:prstGeom prst="rect">
            <a:avLst/>
          </a:prstGeom>
          <a:noFill/>
          <a:ln w="9525">
            <a:noFill/>
            <a:miter lim="800000"/>
            <a:headEnd/>
            <a:tailEnd/>
          </a:ln>
        </p:spPr>
      </p:pic>
      <p:sp>
        <p:nvSpPr>
          <p:cNvPr id="20485" name="Text Box 5"/>
          <p:cNvSpPr txBox="1">
            <a:spLocks noChangeArrowheads="1"/>
          </p:cNvSpPr>
          <p:nvPr/>
        </p:nvSpPr>
        <p:spPr bwMode="auto">
          <a:xfrm>
            <a:off x="468313" y="2276872"/>
            <a:ext cx="8424862" cy="2586038"/>
          </a:xfrm>
          <a:prstGeom prst="rect">
            <a:avLst/>
          </a:prstGeom>
          <a:noFill/>
          <a:ln w="9525">
            <a:noFill/>
            <a:miter lim="800000"/>
            <a:headEnd/>
            <a:tailEnd/>
          </a:ln>
          <a:effectLst>
            <a:outerShdw dist="35921" dir="18900000" algn="ctr" rotWithShape="0">
              <a:schemeClr val="bg1">
                <a:alpha val="50000"/>
              </a:schemeClr>
            </a:outerShdw>
          </a:effectLst>
        </p:spPr>
        <p:txBody>
          <a:bodyPr>
            <a:spAutoFit/>
          </a:bodyPr>
          <a:lstStyle/>
          <a:p>
            <a:pPr>
              <a:defRPr/>
            </a:pPr>
            <a:r>
              <a:rPr lang="fr-FR" sz="5400" b="1" dirty="0">
                <a:solidFill>
                  <a:schemeClr val="bg1"/>
                </a:solidFill>
                <a:latin typeface="Comic Sans MS" pitchFamily="66" charset="0"/>
              </a:rPr>
              <a:t>L</a:t>
            </a:r>
            <a:r>
              <a:rPr lang="fr-FR" b="1" dirty="0">
                <a:solidFill>
                  <a:schemeClr val="bg1"/>
                </a:solidFill>
                <a:latin typeface="Comic Sans MS" pitchFamily="66" charset="0"/>
              </a:rPr>
              <a:t>’amour ne trouve jamais d’obstacles et, s’il en rencontre, </a:t>
            </a:r>
            <a:endParaRPr lang="fr-FR" b="1" dirty="0" smtClean="0">
              <a:solidFill>
                <a:schemeClr val="bg1"/>
              </a:solidFill>
              <a:latin typeface="Comic Sans MS" pitchFamily="66" charset="0"/>
            </a:endParaRPr>
          </a:p>
          <a:p>
            <a:pPr>
              <a:defRPr/>
            </a:pPr>
            <a:r>
              <a:rPr lang="fr-FR" b="1" dirty="0" smtClean="0">
                <a:solidFill>
                  <a:schemeClr val="bg1"/>
                </a:solidFill>
                <a:latin typeface="Comic Sans MS" pitchFamily="66" charset="0"/>
              </a:rPr>
              <a:t>il </a:t>
            </a:r>
            <a:r>
              <a:rPr lang="fr-FR" b="1" dirty="0">
                <a:solidFill>
                  <a:schemeClr val="bg1"/>
                </a:solidFill>
                <a:latin typeface="Comic Sans MS" pitchFamily="66" charset="0"/>
              </a:rPr>
              <a:t>les transforme en moyens </a:t>
            </a:r>
            <a:endParaRPr lang="fr-FR" b="1" dirty="0" smtClean="0">
              <a:solidFill>
                <a:schemeClr val="bg1"/>
              </a:solidFill>
              <a:latin typeface="Comic Sans MS" pitchFamily="66" charset="0"/>
            </a:endParaRPr>
          </a:p>
          <a:p>
            <a:pPr>
              <a:defRPr/>
            </a:pPr>
            <a:r>
              <a:rPr lang="fr-FR" b="1" dirty="0" smtClean="0">
                <a:solidFill>
                  <a:schemeClr val="bg1"/>
                </a:solidFill>
                <a:latin typeface="Comic Sans MS" pitchFamily="66" charset="0"/>
              </a:rPr>
              <a:t>  pour </a:t>
            </a:r>
            <a:r>
              <a:rPr lang="fr-FR" b="1" dirty="0">
                <a:solidFill>
                  <a:schemeClr val="bg1"/>
                </a:solidFill>
                <a:latin typeface="Comic Sans MS" pitchFamily="66" charset="0"/>
              </a:rPr>
              <a:t>alimenter la flamme… </a:t>
            </a:r>
          </a:p>
        </p:txBody>
      </p:sp>
      <p:sp>
        <p:nvSpPr>
          <p:cNvPr id="20486" name="Text Box 6"/>
          <p:cNvSpPr txBox="1">
            <a:spLocks noChangeArrowheads="1"/>
          </p:cNvSpPr>
          <p:nvPr/>
        </p:nvSpPr>
        <p:spPr bwMode="auto">
          <a:xfrm>
            <a:off x="827584" y="548680"/>
            <a:ext cx="7921625" cy="1524000"/>
          </a:xfrm>
          <a:prstGeom prst="rect">
            <a:avLst/>
          </a:prstGeom>
          <a:noFill/>
          <a:ln w="9525">
            <a:noFill/>
            <a:miter lim="800000"/>
            <a:headEnd/>
            <a:tailEnd/>
          </a:ln>
          <a:effectLst>
            <a:outerShdw dist="35921" dir="2700000" algn="ctr" rotWithShape="0">
              <a:srgbClr val="99FF66"/>
            </a:outerShdw>
          </a:effectLst>
        </p:spPr>
        <p:txBody>
          <a:bodyPr>
            <a:spAutoFit/>
          </a:bodyPr>
          <a:lstStyle/>
          <a:p>
            <a:pPr>
              <a:defRPr/>
            </a:pPr>
            <a:r>
              <a:rPr lang="fr-FR" sz="5400">
                <a:solidFill>
                  <a:schemeClr val="bg1"/>
                </a:solidFill>
                <a:latin typeface="Comic Sans MS" pitchFamily="66" charset="0"/>
              </a:rPr>
              <a:t>J</a:t>
            </a:r>
            <a:r>
              <a:rPr lang="fr-FR" sz="4000">
                <a:solidFill>
                  <a:schemeClr val="bg1"/>
                </a:solidFill>
                <a:latin typeface="Comic Sans MS" pitchFamily="66" charset="0"/>
              </a:rPr>
              <a:t>e ne te dirai qu’un mot pour que tu puisses le savourer :</a:t>
            </a:r>
            <a:r>
              <a:rPr lang="fr-FR" sz="2800">
                <a:solidFill>
                  <a:srgbClr val="99FF66"/>
                </a:solidFill>
                <a:latin typeface="Comic Sans MS" pitchFamily="66" charset="0"/>
              </a:rPr>
              <a:t> </a:t>
            </a:r>
          </a:p>
        </p:txBody>
      </p:sp>
      <p:sp>
        <p:nvSpPr>
          <p:cNvPr id="20487" name="Text Box 7"/>
          <p:cNvSpPr txBox="1">
            <a:spLocks noChangeArrowheads="1"/>
          </p:cNvSpPr>
          <p:nvPr/>
        </p:nvSpPr>
        <p:spPr bwMode="auto">
          <a:xfrm>
            <a:off x="0" y="5341938"/>
            <a:ext cx="8893175" cy="1292662"/>
          </a:xfrm>
          <a:prstGeom prst="rect">
            <a:avLst/>
          </a:prstGeom>
          <a:noFill/>
          <a:ln w="9525">
            <a:noFill/>
            <a:miter lim="800000"/>
            <a:headEnd/>
            <a:tailEnd/>
          </a:ln>
          <a:effectLst>
            <a:outerShdw dist="52363" dir="17042175" algn="ctr" rotWithShape="0">
              <a:schemeClr val="bg1"/>
            </a:outerShdw>
          </a:effectLst>
        </p:spPr>
        <p:txBody>
          <a:bodyPr wrap="square">
            <a:spAutoFit/>
          </a:bodyPr>
          <a:lstStyle/>
          <a:p>
            <a:pPr>
              <a:defRPr/>
            </a:pPr>
            <a:r>
              <a:rPr lang="fr-FR" sz="5400" b="1" dirty="0">
                <a:ln>
                  <a:solidFill>
                    <a:schemeClr val="tx1"/>
                  </a:solidFill>
                </a:ln>
                <a:solidFill>
                  <a:srgbClr val="CC0000"/>
                </a:solidFill>
                <a:latin typeface="Comic Sans MS" pitchFamily="66" charset="0"/>
              </a:rPr>
              <a:t>AIME!  AIME!  AIME</a:t>
            </a:r>
            <a:r>
              <a:rPr lang="fr-FR" sz="5400" b="1" dirty="0" smtClean="0">
                <a:ln>
                  <a:solidFill>
                    <a:schemeClr val="tx1"/>
                  </a:solidFill>
                </a:ln>
                <a:solidFill>
                  <a:srgbClr val="CC0000"/>
                </a:solidFill>
                <a:latin typeface="Comic Sans MS" pitchFamily="66" charset="0"/>
              </a:rPr>
              <a:t>!</a:t>
            </a:r>
          </a:p>
          <a:p>
            <a:pPr>
              <a:defRPr/>
            </a:pPr>
            <a:r>
              <a:rPr lang="fr-BE" sz="2400" b="1" dirty="0" smtClean="0">
                <a:ln>
                  <a:solidFill>
                    <a:schemeClr val="tx1"/>
                  </a:solidFill>
                </a:ln>
              </a:rPr>
              <a:t>8 -05-1923</a:t>
            </a:r>
            <a:r>
              <a:rPr lang="fr-FR" sz="2400" b="1" dirty="0" smtClean="0">
                <a:ln>
                  <a:solidFill>
                    <a:schemeClr val="tx1"/>
                  </a:solidFill>
                </a:ln>
                <a:solidFill>
                  <a:srgbClr val="CC0000"/>
                </a:solidFill>
                <a:latin typeface="Comic Sans MS" pitchFamily="66" charset="0"/>
              </a:rPr>
              <a:t> </a:t>
            </a:r>
            <a:endParaRPr lang="fr-FR" sz="2400" b="1" dirty="0">
              <a:ln>
                <a:solidFill>
                  <a:schemeClr val="tx1"/>
                </a:solidFill>
              </a:ln>
              <a:solidFill>
                <a:srgbClr val="CC0000"/>
              </a:solidFill>
              <a:latin typeface="Comic Sans MS" pitchFamily="66" charset="0"/>
            </a:endParaRPr>
          </a:p>
        </p:txBody>
      </p:sp>
    </p:spTree>
  </p:cSld>
  <p:clrMapOvr>
    <a:masterClrMapping/>
  </p:clrMapOvr>
  <p:transition spd="slow" advTm="32000">
    <p:push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7" presetClass="entr" presetSubtype="1" fill="hold" grpId="0" nodeType="afterEffect">
                                  <p:stCondLst>
                                    <p:cond delay="0"/>
                                  </p:stCondLst>
                                  <p:childTnLst>
                                    <p:set>
                                      <p:cBhvr>
                                        <p:cTn id="6" dur="1" fill="hold">
                                          <p:stCondLst>
                                            <p:cond delay="0"/>
                                          </p:stCondLst>
                                        </p:cTn>
                                        <p:tgtEl>
                                          <p:spTgt spid="20486"/>
                                        </p:tgtEl>
                                        <p:attrNameLst>
                                          <p:attrName>style.visibility</p:attrName>
                                        </p:attrNameLst>
                                      </p:cBhvr>
                                      <p:to>
                                        <p:strVal val="visible"/>
                                      </p:to>
                                    </p:set>
                                    <p:anim calcmode="lin" valueType="num">
                                      <p:cBhvr additive="base">
                                        <p:cTn id="7" dur="5000" fill="hold"/>
                                        <p:tgtEl>
                                          <p:spTgt spid="20486"/>
                                        </p:tgtEl>
                                        <p:attrNameLst>
                                          <p:attrName>ppt_x</p:attrName>
                                        </p:attrNameLst>
                                      </p:cBhvr>
                                      <p:tavLst>
                                        <p:tav tm="0">
                                          <p:val>
                                            <p:strVal val="#ppt_x"/>
                                          </p:val>
                                        </p:tav>
                                        <p:tav tm="100000">
                                          <p:val>
                                            <p:strVal val="#ppt_x"/>
                                          </p:val>
                                        </p:tav>
                                      </p:tavLst>
                                    </p:anim>
                                    <p:anim calcmode="lin" valueType="num">
                                      <p:cBhvr additive="base">
                                        <p:cTn id="8" dur="5000" fill="hold"/>
                                        <p:tgtEl>
                                          <p:spTgt spid="20486"/>
                                        </p:tgtEl>
                                        <p:attrNameLst>
                                          <p:attrName>ppt_y</p:attrName>
                                        </p:attrNameLst>
                                      </p:cBhvr>
                                      <p:tavLst>
                                        <p:tav tm="0">
                                          <p:val>
                                            <p:strVal val="0-#ppt_h/2"/>
                                          </p:val>
                                        </p:tav>
                                        <p:tav tm="100000">
                                          <p:val>
                                            <p:strVal val="#ppt_y"/>
                                          </p:val>
                                        </p:tav>
                                      </p:tavLst>
                                    </p:anim>
                                  </p:childTnLst>
                                </p:cTn>
                              </p:par>
                              <p:par>
                                <p:cTn id="9" presetID="7" presetClass="entr" presetSubtype="4" fill="hold" grpId="0" nodeType="withEffect">
                                  <p:stCondLst>
                                    <p:cond delay="0"/>
                                  </p:stCondLst>
                                  <p:childTnLst>
                                    <p:set>
                                      <p:cBhvr>
                                        <p:cTn id="10" dur="1" fill="hold">
                                          <p:stCondLst>
                                            <p:cond delay="0"/>
                                          </p:stCondLst>
                                        </p:cTn>
                                        <p:tgtEl>
                                          <p:spTgt spid="20485"/>
                                        </p:tgtEl>
                                        <p:attrNameLst>
                                          <p:attrName>style.visibility</p:attrName>
                                        </p:attrNameLst>
                                      </p:cBhvr>
                                      <p:to>
                                        <p:strVal val="visible"/>
                                      </p:to>
                                    </p:set>
                                    <p:anim calcmode="lin" valueType="num">
                                      <p:cBhvr additive="base">
                                        <p:cTn id="11" dur="5000" fill="hold"/>
                                        <p:tgtEl>
                                          <p:spTgt spid="20485"/>
                                        </p:tgtEl>
                                        <p:attrNameLst>
                                          <p:attrName>ppt_x</p:attrName>
                                        </p:attrNameLst>
                                      </p:cBhvr>
                                      <p:tavLst>
                                        <p:tav tm="0">
                                          <p:val>
                                            <p:strVal val="#ppt_x"/>
                                          </p:val>
                                        </p:tav>
                                        <p:tav tm="100000">
                                          <p:val>
                                            <p:strVal val="#ppt_x"/>
                                          </p:val>
                                        </p:tav>
                                      </p:tavLst>
                                    </p:anim>
                                    <p:anim calcmode="lin" valueType="num">
                                      <p:cBhvr additive="base">
                                        <p:cTn id="12" dur="5000" fill="hold"/>
                                        <p:tgtEl>
                                          <p:spTgt spid="20485"/>
                                        </p:tgtEl>
                                        <p:attrNameLst>
                                          <p:attrName>ppt_y</p:attrName>
                                        </p:attrNameLst>
                                      </p:cBhvr>
                                      <p:tavLst>
                                        <p:tav tm="0">
                                          <p:val>
                                            <p:strVal val="1+#ppt_h/2"/>
                                          </p:val>
                                        </p:tav>
                                        <p:tav tm="100000">
                                          <p:val>
                                            <p:strVal val="#ppt_y"/>
                                          </p:val>
                                        </p:tav>
                                      </p:tavLst>
                                    </p:anim>
                                  </p:childTnLst>
                                </p:cTn>
                              </p:par>
                            </p:childTnLst>
                          </p:cTn>
                        </p:par>
                        <p:par>
                          <p:cTn id="13" fill="hold">
                            <p:stCondLst>
                              <p:cond delay="5000"/>
                            </p:stCondLst>
                            <p:childTnLst>
                              <p:par>
                                <p:cTn id="14" presetID="7" presetClass="entr" presetSubtype="4" fill="hold" grpId="0" nodeType="afterEffect">
                                  <p:stCondLst>
                                    <p:cond delay="0"/>
                                  </p:stCondLst>
                                  <p:childTnLst>
                                    <p:set>
                                      <p:cBhvr>
                                        <p:cTn id="15" dur="1" fill="hold">
                                          <p:stCondLst>
                                            <p:cond delay="0"/>
                                          </p:stCondLst>
                                        </p:cTn>
                                        <p:tgtEl>
                                          <p:spTgt spid="20487"/>
                                        </p:tgtEl>
                                        <p:attrNameLst>
                                          <p:attrName>style.visibility</p:attrName>
                                        </p:attrNameLst>
                                      </p:cBhvr>
                                      <p:to>
                                        <p:strVal val="visible"/>
                                      </p:to>
                                    </p:set>
                                    <p:anim calcmode="lin" valueType="num">
                                      <p:cBhvr additive="base">
                                        <p:cTn id="16" dur="5000" fill="hold"/>
                                        <p:tgtEl>
                                          <p:spTgt spid="20487"/>
                                        </p:tgtEl>
                                        <p:attrNameLst>
                                          <p:attrName>ppt_x</p:attrName>
                                        </p:attrNameLst>
                                      </p:cBhvr>
                                      <p:tavLst>
                                        <p:tav tm="0">
                                          <p:val>
                                            <p:strVal val="#ppt_x"/>
                                          </p:val>
                                        </p:tav>
                                        <p:tav tm="100000">
                                          <p:val>
                                            <p:strVal val="#ppt_x"/>
                                          </p:val>
                                        </p:tav>
                                      </p:tavLst>
                                    </p:anim>
                                    <p:anim calcmode="lin" valueType="num">
                                      <p:cBhvr additive="base">
                                        <p:cTn id="17" dur="5000" fill="hold"/>
                                        <p:tgtEl>
                                          <p:spTgt spid="2048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485" grpId="0"/>
      <p:bldP spid="20486" grpId="0"/>
      <p:bldP spid="20487"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 1" descr="A10.jpg"/>
          <p:cNvPicPr>
            <a:picLocks noGrp="1" noChangeAspect="1"/>
          </p:cNvPicPr>
          <p:nvPr isPhoto="1"/>
        </p:nvPicPr>
        <p:blipFill>
          <a:blip r:embed="rId2" cstate="print"/>
          <a:srcRect/>
          <a:stretch>
            <a:fillRect/>
          </a:stretch>
        </p:blipFill>
        <p:spPr bwMode="auto">
          <a:xfrm>
            <a:off x="0" y="0"/>
            <a:ext cx="9144000" cy="6813376"/>
          </a:xfrm>
          <a:prstGeom prst="rect">
            <a:avLst/>
          </a:prstGeom>
          <a:noFill/>
          <a:ln w="9525">
            <a:noFill/>
            <a:miter lim="800000"/>
            <a:headEnd/>
            <a:tailEnd/>
          </a:ln>
        </p:spPr>
      </p:pic>
      <p:sp>
        <p:nvSpPr>
          <p:cNvPr id="2" name="Titre 1"/>
          <p:cNvSpPr>
            <a:spLocks noGrp="1"/>
          </p:cNvSpPr>
          <p:nvPr>
            <p:ph type="title"/>
          </p:nvPr>
        </p:nvSpPr>
        <p:spPr>
          <a:xfrm>
            <a:off x="467544" y="188640"/>
            <a:ext cx="8219256" cy="1152128"/>
          </a:xfrm>
        </p:spPr>
        <p:txBody>
          <a:bodyPr/>
          <a:lstStyle/>
          <a:p>
            <a:r>
              <a:rPr lang="fr-BE" dirty="0" smtClean="0"/>
              <a:t/>
            </a:r>
            <a:br>
              <a:rPr lang="fr-BE" dirty="0" smtClean="0"/>
            </a:br>
            <a:r>
              <a:rPr lang="fr-BE" dirty="0" smtClean="0"/>
              <a:t/>
            </a:r>
            <a:br>
              <a:rPr lang="fr-BE" dirty="0" smtClean="0"/>
            </a:br>
            <a:r>
              <a:rPr lang="fr-BE" dirty="0" smtClean="0"/>
              <a:t/>
            </a:r>
            <a:br>
              <a:rPr lang="fr-BE" dirty="0" smtClean="0"/>
            </a:br>
            <a:r>
              <a:rPr lang="fr-BE" dirty="0" smtClean="0"/>
              <a:t/>
            </a:r>
            <a:br>
              <a:rPr lang="fr-BE" dirty="0" smtClean="0"/>
            </a:br>
            <a:r>
              <a:rPr lang="fr-BE" dirty="0" smtClean="0"/>
              <a:t/>
            </a:r>
            <a:br>
              <a:rPr lang="fr-BE" dirty="0" smtClean="0"/>
            </a:br>
            <a:r>
              <a:rPr lang="fr-BE" dirty="0" smtClean="0"/>
              <a:t/>
            </a:r>
            <a:br>
              <a:rPr lang="fr-BE" dirty="0" smtClean="0"/>
            </a:br>
            <a:r>
              <a:rPr lang="fr-BE" dirty="0" smtClean="0"/>
              <a:t/>
            </a:r>
            <a:br>
              <a:rPr lang="fr-BE" dirty="0" smtClean="0"/>
            </a:br>
            <a:r>
              <a:rPr lang="fr-BE" dirty="0" smtClean="0"/>
              <a:t/>
            </a:r>
            <a:br>
              <a:rPr lang="fr-BE" dirty="0" smtClean="0"/>
            </a:br>
            <a:r>
              <a:rPr lang="fr-BE" dirty="0" smtClean="0"/>
              <a:t/>
            </a:r>
            <a:br>
              <a:rPr lang="fr-BE" dirty="0" smtClean="0"/>
            </a:br>
            <a:r>
              <a:rPr lang="fr-BE" sz="4800" dirty="0" smtClean="0">
                <a:ln>
                  <a:solidFill>
                    <a:schemeClr val="accent5"/>
                  </a:solidFill>
                </a:ln>
                <a:solidFill>
                  <a:srgbClr val="FFFF00"/>
                </a:solidFill>
                <a:effectLst>
                  <a:outerShdw blurRad="38100" dist="38100" dir="2700000" algn="tl">
                    <a:srgbClr val="000000">
                      <a:alpha val="43137"/>
                    </a:srgbClr>
                  </a:outerShdw>
                </a:effectLst>
                <a:latin typeface="Comic Sans MS" pitchFamily="66" charset="0"/>
              </a:rPr>
              <a:t>Ma fille, vis de paix </a:t>
            </a:r>
            <a:br>
              <a:rPr lang="fr-BE" sz="4800" dirty="0" smtClean="0">
                <a:ln>
                  <a:solidFill>
                    <a:schemeClr val="accent5"/>
                  </a:solidFill>
                </a:ln>
                <a:solidFill>
                  <a:srgbClr val="FFFF00"/>
                </a:solidFill>
                <a:effectLst>
                  <a:outerShdw blurRad="38100" dist="38100" dir="2700000" algn="tl">
                    <a:srgbClr val="000000">
                      <a:alpha val="43137"/>
                    </a:srgbClr>
                  </a:outerShdw>
                </a:effectLst>
                <a:latin typeface="Comic Sans MS" pitchFamily="66" charset="0"/>
              </a:rPr>
            </a:br>
            <a:r>
              <a:rPr lang="fr-BE" sz="4800" dirty="0" smtClean="0">
                <a:ln>
                  <a:solidFill>
                    <a:schemeClr val="accent5"/>
                  </a:solidFill>
                </a:ln>
                <a:solidFill>
                  <a:srgbClr val="FFFF00"/>
                </a:solidFill>
                <a:effectLst>
                  <a:outerShdw blurRad="38100" dist="38100" dir="2700000" algn="tl">
                    <a:srgbClr val="000000">
                      <a:alpha val="43137"/>
                    </a:srgbClr>
                  </a:outerShdw>
                </a:effectLst>
                <a:latin typeface="Comic Sans MS" pitchFamily="66" charset="0"/>
              </a:rPr>
              <a:t>et de confiance.</a:t>
            </a:r>
            <a:br>
              <a:rPr lang="fr-BE" sz="4800" dirty="0" smtClean="0">
                <a:ln>
                  <a:solidFill>
                    <a:schemeClr val="accent5"/>
                  </a:solidFill>
                </a:ln>
                <a:solidFill>
                  <a:srgbClr val="FFFF00"/>
                </a:solidFill>
                <a:effectLst>
                  <a:outerShdw blurRad="38100" dist="38100" dir="2700000" algn="tl">
                    <a:srgbClr val="000000">
                      <a:alpha val="43137"/>
                    </a:srgbClr>
                  </a:outerShdw>
                </a:effectLst>
                <a:latin typeface="Comic Sans MS" pitchFamily="66" charset="0"/>
              </a:rPr>
            </a:br>
            <a:r>
              <a:rPr lang="fr-BE" sz="4800" dirty="0" smtClean="0">
                <a:ln>
                  <a:solidFill>
                    <a:schemeClr val="accent5"/>
                  </a:solidFill>
                </a:ln>
                <a:solidFill>
                  <a:srgbClr val="FFFF00"/>
                </a:solidFill>
                <a:effectLst>
                  <a:outerShdw blurRad="38100" dist="38100" dir="2700000" algn="tl">
                    <a:srgbClr val="000000">
                      <a:alpha val="43137"/>
                    </a:srgbClr>
                  </a:outerShdw>
                </a:effectLst>
                <a:latin typeface="Comic Sans MS" pitchFamily="66" charset="0"/>
              </a:rPr>
              <a:t> </a:t>
            </a:r>
            <a:br>
              <a:rPr lang="fr-BE" sz="4800" dirty="0" smtClean="0">
                <a:ln>
                  <a:solidFill>
                    <a:schemeClr val="accent5"/>
                  </a:solidFill>
                </a:ln>
                <a:solidFill>
                  <a:srgbClr val="FFFF00"/>
                </a:solidFill>
                <a:effectLst>
                  <a:outerShdw blurRad="38100" dist="38100" dir="2700000" algn="tl">
                    <a:srgbClr val="000000">
                      <a:alpha val="43137"/>
                    </a:srgbClr>
                  </a:outerShdw>
                </a:effectLst>
                <a:latin typeface="Comic Sans MS" pitchFamily="66" charset="0"/>
              </a:rPr>
            </a:br>
            <a:r>
              <a:rPr lang="fr-BE" sz="4800" dirty="0" smtClean="0">
                <a:ln>
                  <a:solidFill>
                    <a:schemeClr val="accent5"/>
                  </a:solidFill>
                </a:ln>
                <a:solidFill>
                  <a:srgbClr val="FFFF00"/>
                </a:solidFill>
                <a:effectLst>
                  <a:outerShdw blurRad="38100" dist="38100" dir="2700000" algn="tl">
                    <a:srgbClr val="000000">
                      <a:alpha val="43137"/>
                    </a:srgbClr>
                  </a:outerShdw>
                </a:effectLst>
                <a:latin typeface="Comic Sans MS" pitchFamily="66" charset="0"/>
              </a:rPr>
              <a:t>Sois bien humble et abandonne-toi à ce Cœur </a:t>
            </a:r>
            <a:br>
              <a:rPr lang="fr-BE" sz="4800" dirty="0" smtClean="0">
                <a:ln>
                  <a:solidFill>
                    <a:schemeClr val="accent5"/>
                  </a:solidFill>
                </a:ln>
                <a:solidFill>
                  <a:srgbClr val="FFFF00"/>
                </a:solidFill>
                <a:effectLst>
                  <a:outerShdw blurRad="38100" dist="38100" dir="2700000" algn="tl">
                    <a:srgbClr val="000000">
                      <a:alpha val="43137"/>
                    </a:srgbClr>
                  </a:outerShdw>
                </a:effectLst>
                <a:latin typeface="Comic Sans MS" pitchFamily="66" charset="0"/>
              </a:rPr>
            </a:br>
            <a:r>
              <a:rPr lang="fr-BE" sz="4800" dirty="0" smtClean="0">
                <a:ln>
                  <a:solidFill>
                    <a:schemeClr val="accent5"/>
                  </a:solidFill>
                </a:ln>
                <a:solidFill>
                  <a:srgbClr val="FFFF00"/>
                </a:solidFill>
                <a:effectLst>
                  <a:outerShdw blurRad="38100" dist="38100" dir="2700000" algn="tl">
                    <a:srgbClr val="000000">
                      <a:alpha val="43137"/>
                    </a:srgbClr>
                  </a:outerShdw>
                </a:effectLst>
                <a:latin typeface="Comic Sans MS" pitchFamily="66" charset="0"/>
              </a:rPr>
              <a:t>qui est tout Amour!</a:t>
            </a:r>
            <a:r>
              <a:rPr lang="fr-BE" dirty="0" smtClean="0">
                <a:ln>
                  <a:solidFill>
                    <a:schemeClr val="accent5"/>
                  </a:solidFill>
                </a:ln>
                <a:solidFill>
                  <a:srgbClr val="FFFF00"/>
                </a:solidFill>
                <a:effectLst>
                  <a:outerShdw blurRad="38100" dist="38100" dir="2700000" algn="tl">
                    <a:srgbClr val="000000">
                      <a:alpha val="43137"/>
                    </a:srgbClr>
                  </a:outerShdw>
                </a:effectLst>
                <a:latin typeface="Comic Sans MS" pitchFamily="66" charset="0"/>
              </a:rPr>
              <a:t/>
            </a:r>
            <a:br>
              <a:rPr lang="fr-BE" dirty="0" smtClean="0">
                <a:ln>
                  <a:solidFill>
                    <a:schemeClr val="accent5"/>
                  </a:solidFill>
                </a:ln>
                <a:solidFill>
                  <a:srgbClr val="FFFF00"/>
                </a:solidFill>
                <a:effectLst>
                  <a:outerShdw blurRad="38100" dist="38100" dir="2700000" algn="tl">
                    <a:srgbClr val="000000">
                      <a:alpha val="43137"/>
                    </a:srgbClr>
                  </a:outerShdw>
                </a:effectLst>
                <a:latin typeface="Comic Sans MS" pitchFamily="66" charset="0"/>
              </a:rPr>
            </a:br>
            <a:r>
              <a:rPr lang="fr-BE" dirty="0" smtClean="0">
                <a:ln>
                  <a:solidFill>
                    <a:schemeClr val="accent5"/>
                  </a:solidFill>
                </a:ln>
                <a:solidFill>
                  <a:srgbClr val="FFFF00"/>
                </a:solidFill>
                <a:effectLst>
                  <a:outerShdw blurRad="38100" dist="38100" dir="2700000" algn="tl">
                    <a:srgbClr val="000000">
                      <a:alpha val="43137"/>
                    </a:srgbClr>
                  </a:outerShdw>
                </a:effectLst>
                <a:latin typeface="Comic Sans MS" pitchFamily="66" charset="0"/>
              </a:rPr>
              <a:t/>
            </a:r>
            <a:br>
              <a:rPr lang="fr-BE" dirty="0" smtClean="0">
                <a:ln>
                  <a:solidFill>
                    <a:schemeClr val="accent5"/>
                  </a:solidFill>
                </a:ln>
                <a:solidFill>
                  <a:srgbClr val="FFFF00"/>
                </a:solidFill>
                <a:effectLst>
                  <a:outerShdw blurRad="38100" dist="38100" dir="2700000" algn="tl">
                    <a:srgbClr val="000000">
                      <a:alpha val="43137"/>
                    </a:srgbClr>
                  </a:outerShdw>
                </a:effectLst>
                <a:latin typeface="Comic Sans MS" pitchFamily="66" charset="0"/>
              </a:rPr>
            </a:br>
            <a:r>
              <a:rPr lang="fr-FR" sz="2400" b="1" dirty="0" smtClean="0">
                <a:solidFill>
                  <a:schemeClr val="bg1"/>
                </a:solidFill>
                <a:latin typeface="Comic Sans MS" pitchFamily="66" charset="0"/>
              </a:rPr>
              <a:t>28-05-1923</a:t>
            </a:r>
            <a:endParaRPr lang="fr-FR" sz="2000" dirty="0">
              <a:solidFill>
                <a:schemeClr val="bg1"/>
              </a:solidFill>
              <a:latin typeface="Comic Sans MS" pitchFamily="66" charset="0"/>
            </a:endParaRPr>
          </a:p>
        </p:txBody>
      </p:sp>
    </p:spTree>
  </p:cSld>
  <p:clrMapOvr>
    <a:masterClrMapping/>
  </p:clrMapOvr>
  <p:transition spd="slow" advTm="25000">
    <p:push dir="d"/>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Image 8" descr="A48.jpg"/>
          <p:cNvPicPr>
            <a:picLocks noChangeAspect="1"/>
          </p:cNvPicPr>
          <p:nvPr/>
        </p:nvPicPr>
        <p:blipFill>
          <a:blip r:embed="rId3" cstate="print"/>
          <a:srcRect/>
          <a:stretch>
            <a:fillRect/>
          </a:stretch>
        </p:blipFill>
        <p:spPr bwMode="auto">
          <a:xfrm>
            <a:off x="0" y="0"/>
            <a:ext cx="9144000" cy="6858000"/>
          </a:xfrm>
          <a:prstGeom prst="rect">
            <a:avLst/>
          </a:prstGeom>
          <a:noFill/>
          <a:ln w="9525">
            <a:noFill/>
            <a:miter lim="800000"/>
            <a:headEnd/>
            <a:tailEnd/>
          </a:ln>
        </p:spPr>
      </p:pic>
      <p:sp>
        <p:nvSpPr>
          <p:cNvPr id="61447" name="Rectangle 7"/>
          <p:cNvSpPr>
            <a:spLocks noChangeArrowheads="1"/>
          </p:cNvSpPr>
          <p:nvPr/>
        </p:nvSpPr>
        <p:spPr bwMode="auto">
          <a:xfrm>
            <a:off x="611560" y="1721128"/>
            <a:ext cx="7488832" cy="4770537"/>
          </a:xfrm>
          <a:prstGeom prst="rect">
            <a:avLst/>
          </a:prstGeom>
          <a:noFill/>
          <a:ln w="9525">
            <a:noFill/>
            <a:miter lim="800000"/>
            <a:headEnd/>
            <a:tailEnd/>
          </a:ln>
          <a:effectLst>
            <a:outerShdw dist="35921" dir="18900000" algn="ctr" rotWithShape="0">
              <a:schemeClr val="bg1"/>
            </a:outerShdw>
          </a:effectLst>
        </p:spPr>
        <p:txBody>
          <a:bodyPr wrap="square">
            <a:spAutoFit/>
          </a:bodyPr>
          <a:lstStyle/>
          <a:p>
            <a:pPr>
              <a:defRPr/>
            </a:pPr>
            <a:r>
              <a:rPr lang="fr-FR" sz="4800" b="1" dirty="0">
                <a:solidFill>
                  <a:srgbClr val="FF0066"/>
                </a:solidFill>
                <a:latin typeface="Comic Sans MS" pitchFamily="66" charset="0"/>
              </a:rPr>
              <a:t>Ma fille chérie! </a:t>
            </a:r>
            <a:endParaRPr lang="fr-FR" sz="4800" b="1" dirty="0" smtClean="0">
              <a:solidFill>
                <a:srgbClr val="FF0066"/>
              </a:solidFill>
              <a:latin typeface="Comic Sans MS" pitchFamily="66" charset="0"/>
            </a:endParaRPr>
          </a:p>
          <a:p>
            <a:pPr>
              <a:defRPr/>
            </a:pPr>
            <a:endParaRPr lang="fr-FR" sz="4800" b="1" dirty="0">
              <a:solidFill>
                <a:srgbClr val="FF0066"/>
              </a:solidFill>
              <a:latin typeface="Comic Sans MS" pitchFamily="66" charset="0"/>
            </a:endParaRPr>
          </a:p>
          <a:p>
            <a:pPr>
              <a:defRPr/>
            </a:pPr>
            <a:r>
              <a:rPr lang="fr-FR" sz="4800" b="1" dirty="0">
                <a:solidFill>
                  <a:srgbClr val="FF0066"/>
                </a:solidFill>
                <a:latin typeface="Comic Sans MS" pitchFamily="66" charset="0"/>
              </a:rPr>
              <a:t>C’est ainsi que </a:t>
            </a:r>
            <a:endParaRPr lang="fr-FR" sz="4800" b="1" dirty="0" smtClean="0">
              <a:solidFill>
                <a:srgbClr val="FF0066"/>
              </a:solidFill>
              <a:latin typeface="Comic Sans MS" pitchFamily="66" charset="0"/>
            </a:endParaRPr>
          </a:p>
          <a:p>
            <a:pPr>
              <a:defRPr/>
            </a:pPr>
            <a:r>
              <a:rPr lang="fr-FR" sz="4800" b="1" dirty="0" smtClean="0">
                <a:solidFill>
                  <a:srgbClr val="FF0066"/>
                </a:solidFill>
                <a:latin typeface="Comic Sans MS" pitchFamily="66" charset="0"/>
              </a:rPr>
              <a:t>je  </a:t>
            </a:r>
            <a:r>
              <a:rPr lang="fr-FR" sz="4800" b="1" dirty="0">
                <a:solidFill>
                  <a:srgbClr val="FF0066"/>
                </a:solidFill>
                <a:latin typeface="Comic Sans MS" pitchFamily="66" charset="0"/>
              </a:rPr>
              <a:t>t’aime, </a:t>
            </a:r>
          </a:p>
          <a:p>
            <a:pPr>
              <a:defRPr/>
            </a:pPr>
            <a:r>
              <a:rPr lang="fr-FR" sz="4800" b="1" dirty="0">
                <a:solidFill>
                  <a:srgbClr val="FF0066"/>
                </a:solidFill>
                <a:latin typeface="Comic Sans MS" pitchFamily="66" charset="0"/>
              </a:rPr>
              <a:t>petite et misérable</a:t>
            </a:r>
            <a:r>
              <a:rPr lang="fr-FR" sz="4800" b="1" dirty="0" smtClean="0">
                <a:solidFill>
                  <a:srgbClr val="FF0066"/>
                </a:solidFill>
                <a:latin typeface="Comic Sans MS" pitchFamily="66" charset="0"/>
              </a:rPr>
              <a:t>…</a:t>
            </a:r>
          </a:p>
          <a:p>
            <a:pPr>
              <a:defRPr/>
            </a:pPr>
            <a:endParaRPr lang="fr-BE" sz="4000" b="1" dirty="0" smtClean="0">
              <a:solidFill>
                <a:srgbClr val="FF0066"/>
              </a:solidFill>
              <a:latin typeface="Comic Sans MS" pitchFamily="66" charset="0"/>
            </a:endParaRPr>
          </a:p>
          <a:p>
            <a:pPr>
              <a:defRPr/>
            </a:pPr>
            <a:r>
              <a:rPr lang="fr-BE" sz="2400" b="1" dirty="0" smtClean="0">
                <a:solidFill>
                  <a:srgbClr val="FF0066"/>
                </a:solidFill>
                <a:latin typeface="Comic Sans MS" pitchFamily="66" charset="0"/>
              </a:rPr>
              <a:t>28-05-1923</a:t>
            </a:r>
            <a:endParaRPr lang="fr-FR" sz="2400" b="1" dirty="0">
              <a:solidFill>
                <a:srgbClr val="FF0066"/>
              </a:solidFill>
              <a:latin typeface="Comic Sans MS" pitchFamily="66" charset="0"/>
            </a:endParaRPr>
          </a:p>
        </p:txBody>
      </p:sp>
    </p:spTree>
  </p:cSld>
  <p:clrMapOvr>
    <a:masterClrMapping/>
  </p:clrMapOvr>
  <p:transition spd="slow" advTm="20000">
    <p:push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3000"/>
                                        <p:tgtEl>
                                          <p:spTgt spid="7"/>
                                        </p:tgtEl>
                                      </p:cBhvr>
                                    </p:animEffect>
                                  </p:childTnLst>
                                </p:cTn>
                              </p:par>
                              <p:par>
                                <p:cTn id="8" presetID="8" presetClass="entr" presetSubtype="32" fill="hold" grpId="0" nodeType="withEffect">
                                  <p:stCondLst>
                                    <p:cond delay="0"/>
                                  </p:stCondLst>
                                  <p:childTnLst>
                                    <p:set>
                                      <p:cBhvr>
                                        <p:cTn id="9" dur="1" fill="hold">
                                          <p:stCondLst>
                                            <p:cond delay="0"/>
                                          </p:stCondLst>
                                        </p:cTn>
                                        <p:tgtEl>
                                          <p:spTgt spid="61447"/>
                                        </p:tgtEl>
                                        <p:attrNameLst>
                                          <p:attrName>style.visibility</p:attrName>
                                        </p:attrNameLst>
                                      </p:cBhvr>
                                      <p:to>
                                        <p:strVal val="visible"/>
                                      </p:to>
                                    </p:set>
                                    <p:animEffect transition="in" filter="diamond(out)">
                                      <p:cBhvr>
                                        <p:cTn id="10" dur="3000"/>
                                        <p:tgtEl>
                                          <p:spTgt spid="614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447"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 2" descr="3a9e4c82e369e150.jpg"/>
          <p:cNvPicPr>
            <a:picLocks noChangeAspect="1"/>
          </p:cNvPicPr>
          <p:nvPr/>
        </p:nvPicPr>
        <p:blipFill>
          <a:blip r:embed="rId2" cstate="print"/>
          <a:srcRect/>
          <a:stretch>
            <a:fillRect/>
          </a:stretch>
        </p:blipFill>
        <p:spPr bwMode="auto">
          <a:xfrm>
            <a:off x="0" y="0"/>
            <a:ext cx="9144000" cy="6858000"/>
          </a:xfrm>
          <a:prstGeom prst="rect">
            <a:avLst/>
          </a:prstGeom>
          <a:noFill/>
          <a:ln w="9525">
            <a:noFill/>
            <a:miter lim="800000"/>
            <a:headEnd/>
            <a:tailEnd/>
          </a:ln>
        </p:spPr>
      </p:pic>
      <p:pic>
        <p:nvPicPr>
          <p:cNvPr id="4" name="Picture 14" descr="PetiteSte M"/>
          <p:cNvPicPr>
            <a:picLocks noChangeAspect="1" noChangeArrowheads="1"/>
          </p:cNvPicPr>
          <p:nvPr/>
        </p:nvPicPr>
        <p:blipFill>
          <a:blip r:embed="rId3" cstate="print"/>
          <a:srcRect l="12485" t="8346" r="11350" b="9538"/>
          <a:stretch>
            <a:fillRect/>
          </a:stretch>
        </p:blipFill>
        <p:spPr bwMode="auto">
          <a:xfrm>
            <a:off x="6876256" y="692696"/>
            <a:ext cx="1728192" cy="1773701"/>
          </a:xfrm>
          <a:prstGeom prst="rect">
            <a:avLst/>
          </a:prstGeom>
          <a:noFill/>
          <a:ln w="9525">
            <a:noFill/>
            <a:miter lim="800000"/>
            <a:headEnd/>
            <a:tailEnd/>
          </a:ln>
        </p:spPr>
      </p:pic>
      <p:sp>
        <p:nvSpPr>
          <p:cNvPr id="2" name="Titre 1"/>
          <p:cNvSpPr>
            <a:spLocks noGrp="1"/>
          </p:cNvSpPr>
          <p:nvPr>
            <p:ph type="title"/>
          </p:nvPr>
        </p:nvSpPr>
        <p:spPr>
          <a:xfrm>
            <a:off x="107504" y="1196752"/>
            <a:ext cx="8208912" cy="1224136"/>
          </a:xfrm>
        </p:spPr>
        <p:txBody>
          <a:bodyPr/>
          <a:lstStyle/>
          <a:p>
            <a:pPr>
              <a:spcBef>
                <a:spcPct val="50000"/>
              </a:spcBef>
              <a:defRPr/>
            </a:pPr>
            <a:r>
              <a:rPr lang="fr-FR" b="1" dirty="0" smtClean="0">
                <a:solidFill>
                  <a:schemeClr val="bg1"/>
                </a:solidFill>
                <a:latin typeface="Comic Sans MS" pitchFamily="66" charset="0"/>
              </a:rPr>
              <a:t/>
            </a:r>
            <a:br>
              <a:rPr lang="fr-FR" b="1" dirty="0" smtClean="0">
                <a:solidFill>
                  <a:schemeClr val="bg1"/>
                </a:solidFill>
                <a:latin typeface="Comic Sans MS" pitchFamily="66" charset="0"/>
              </a:rPr>
            </a:br>
            <a:r>
              <a:rPr lang="fr-FR" b="1" dirty="0" smtClean="0">
                <a:solidFill>
                  <a:schemeClr val="bg1"/>
                </a:solidFill>
                <a:latin typeface="Comic Sans MS" pitchFamily="66" charset="0"/>
              </a:rPr>
              <a:t/>
            </a:r>
            <a:br>
              <a:rPr lang="fr-FR" b="1" dirty="0" smtClean="0">
                <a:solidFill>
                  <a:schemeClr val="bg1"/>
                </a:solidFill>
                <a:latin typeface="Comic Sans MS" pitchFamily="66" charset="0"/>
              </a:rPr>
            </a:br>
            <a:r>
              <a:rPr lang="fr-FR" b="1" dirty="0" smtClean="0">
                <a:solidFill>
                  <a:schemeClr val="bg1"/>
                </a:solidFill>
                <a:latin typeface="Comic Sans MS" pitchFamily="66" charset="0"/>
              </a:rPr>
              <a:t/>
            </a:r>
            <a:br>
              <a:rPr lang="fr-FR" b="1" dirty="0" smtClean="0">
                <a:solidFill>
                  <a:schemeClr val="bg1"/>
                </a:solidFill>
                <a:latin typeface="Comic Sans MS" pitchFamily="66" charset="0"/>
              </a:rPr>
            </a:br>
            <a:r>
              <a:rPr lang="fr-FR" b="1" dirty="0" smtClean="0">
                <a:solidFill>
                  <a:schemeClr val="bg1"/>
                </a:solidFill>
                <a:latin typeface="Comic Sans MS" pitchFamily="66" charset="0"/>
              </a:rPr>
              <a:t/>
            </a:r>
            <a:br>
              <a:rPr lang="fr-FR" b="1" dirty="0" smtClean="0">
                <a:solidFill>
                  <a:schemeClr val="bg1"/>
                </a:solidFill>
                <a:latin typeface="Comic Sans MS" pitchFamily="66" charset="0"/>
              </a:rPr>
            </a:br>
            <a:r>
              <a:rPr lang="fr-FR" b="1" dirty="0" smtClean="0">
                <a:solidFill>
                  <a:schemeClr val="bg1"/>
                </a:solidFill>
                <a:latin typeface="Comic Sans MS" pitchFamily="66" charset="0"/>
              </a:rPr>
              <a:t/>
            </a:r>
            <a:br>
              <a:rPr lang="fr-FR" b="1" dirty="0" smtClean="0">
                <a:solidFill>
                  <a:schemeClr val="bg1"/>
                </a:solidFill>
                <a:latin typeface="Comic Sans MS" pitchFamily="66" charset="0"/>
              </a:rPr>
            </a:br>
            <a:r>
              <a:rPr lang="fr-FR" b="1" dirty="0" smtClean="0">
                <a:solidFill>
                  <a:schemeClr val="bg1"/>
                </a:solidFill>
                <a:latin typeface="Comic Sans MS" pitchFamily="66" charset="0"/>
              </a:rPr>
              <a:t/>
            </a:r>
            <a:br>
              <a:rPr lang="fr-FR" b="1" dirty="0" smtClean="0">
                <a:solidFill>
                  <a:schemeClr val="bg1"/>
                </a:solidFill>
                <a:latin typeface="Comic Sans MS" pitchFamily="66" charset="0"/>
              </a:rPr>
            </a:br>
            <a:r>
              <a:rPr lang="fr-FR" b="1" dirty="0" smtClean="0">
                <a:solidFill>
                  <a:schemeClr val="bg1"/>
                </a:solidFill>
                <a:latin typeface="Comic Sans MS" pitchFamily="66" charset="0"/>
              </a:rPr>
              <a:t/>
            </a:r>
            <a:br>
              <a:rPr lang="fr-FR" b="1" dirty="0" smtClean="0">
                <a:solidFill>
                  <a:schemeClr val="bg1"/>
                </a:solidFill>
                <a:latin typeface="Comic Sans MS" pitchFamily="66" charset="0"/>
              </a:rPr>
            </a:br>
            <a:r>
              <a:rPr lang="fr-FR" b="1" dirty="0" smtClean="0">
                <a:solidFill>
                  <a:schemeClr val="bg1"/>
                </a:solidFill>
                <a:latin typeface="Comic Sans MS" pitchFamily="66" charset="0"/>
              </a:rPr>
              <a:t/>
            </a:r>
            <a:br>
              <a:rPr lang="fr-FR" b="1" dirty="0" smtClean="0">
                <a:solidFill>
                  <a:schemeClr val="bg1"/>
                </a:solidFill>
                <a:latin typeface="Comic Sans MS" pitchFamily="66" charset="0"/>
              </a:rPr>
            </a:br>
            <a:r>
              <a:rPr lang="fr-FR" b="1" dirty="0" smtClean="0">
                <a:ln w="19050">
                  <a:solidFill>
                    <a:srgbClr val="1302EC"/>
                  </a:solidFill>
                </a:ln>
                <a:solidFill>
                  <a:srgbClr val="008000"/>
                </a:solidFill>
                <a:latin typeface="Comic Sans MS" pitchFamily="66" charset="0"/>
              </a:rPr>
              <a:t>Moi aussi, </a:t>
            </a:r>
            <a:br>
              <a:rPr lang="fr-FR" b="1" dirty="0" smtClean="0">
                <a:ln w="19050">
                  <a:solidFill>
                    <a:srgbClr val="1302EC"/>
                  </a:solidFill>
                </a:ln>
                <a:solidFill>
                  <a:srgbClr val="008000"/>
                </a:solidFill>
                <a:latin typeface="Comic Sans MS" pitchFamily="66" charset="0"/>
              </a:rPr>
            </a:br>
            <a:r>
              <a:rPr lang="fr-FR" b="1" dirty="0" smtClean="0">
                <a:ln w="19050">
                  <a:solidFill>
                    <a:srgbClr val="1302EC"/>
                  </a:solidFill>
                </a:ln>
                <a:solidFill>
                  <a:srgbClr val="008000"/>
                </a:solidFill>
                <a:latin typeface="Comic Sans MS" pitchFamily="66" charset="0"/>
              </a:rPr>
              <a:t>j’étais petite comme toi, </a:t>
            </a:r>
            <a:br>
              <a:rPr lang="fr-FR" b="1" dirty="0" smtClean="0">
                <a:ln w="19050">
                  <a:solidFill>
                    <a:srgbClr val="1302EC"/>
                  </a:solidFill>
                </a:ln>
                <a:solidFill>
                  <a:srgbClr val="008000"/>
                </a:solidFill>
                <a:latin typeface="Comic Sans MS" pitchFamily="66" charset="0"/>
              </a:rPr>
            </a:br>
            <a:r>
              <a:rPr lang="fr-FR" b="1" dirty="0" smtClean="0">
                <a:ln w="19050">
                  <a:solidFill>
                    <a:srgbClr val="1302EC"/>
                  </a:solidFill>
                </a:ln>
                <a:solidFill>
                  <a:srgbClr val="008000"/>
                </a:solidFill>
                <a:latin typeface="Comic Sans MS" pitchFamily="66" charset="0"/>
              </a:rPr>
              <a:t>mais j’ai trouvé le moyen </a:t>
            </a:r>
            <a:br>
              <a:rPr lang="fr-FR" b="1" dirty="0" smtClean="0">
                <a:ln w="19050">
                  <a:solidFill>
                    <a:srgbClr val="1302EC"/>
                  </a:solidFill>
                </a:ln>
                <a:solidFill>
                  <a:srgbClr val="008000"/>
                </a:solidFill>
                <a:latin typeface="Comic Sans MS" pitchFamily="66" charset="0"/>
              </a:rPr>
            </a:br>
            <a:r>
              <a:rPr lang="fr-FR" b="1" dirty="0" smtClean="0">
                <a:ln w="19050">
                  <a:solidFill>
                    <a:srgbClr val="1302EC"/>
                  </a:solidFill>
                </a:ln>
                <a:solidFill>
                  <a:srgbClr val="008000"/>
                </a:solidFill>
                <a:latin typeface="Comic Sans MS" pitchFamily="66" charset="0"/>
              </a:rPr>
              <a:t> d’utiliser ma petitesse en la </a:t>
            </a:r>
            <a:br>
              <a:rPr lang="fr-FR" b="1" dirty="0" smtClean="0">
                <a:ln w="19050">
                  <a:solidFill>
                    <a:srgbClr val="1302EC"/>
                  </a:solidFill>
                </a:ln>
                <a:solidFill>
                  <a:srgbClr val="008000"/>
                </a:solidFill>
                <a:latin typeface="Comic Sans MS" pitchFamily="66" charset="0"/>
              </a:rPr>
            </a:br>
            <a:r>
              <a:rPr lang="fr-FR" b="1" dirty="0" smtClean="0">
                <a:ln w="19050">
                  <a:solidFill>
                    <a:srgbClr val="1302EC"/>
                  </a:solidFill>
                </a:ln>
                <a:solidFill>
                  <a:srgbClr val="008000"/>
                </a:solidFill>
                <a:latin typeface="Comic Sans MS" pitchFamily="66" charset="0"/>
              </a:rPr>
              <a:t> donnant totalement à Jésus </a:t>
            </a:r>
            <a:br>
              <a:rPr lang="fr-FR" b="1" dirty="0" smtClean="0">
                <a:ln w="19050">
                  <a:solidFill>
                    <a:srgbClr val="1302EC"/>
                  </a:solidFill>
                </a:ln>
                <a:solidFill>
                  <a:srgbClr val="008000"/>
                </a:solidFill>
                <a:latin typeface="Comic Sans MS" pitchFamily="66" charset="0"/>
              </a:rPr>
            </a:br>
            <a:r>
              <a:rPr lang="fr-FR" b="1" dirty="0" smtClean="0">
                <a:ln w="19050">
                  <a:solidFill>
                    <a:srgbClr val="1302EC"/>
                  </a:solidFill>
                </a:ln>
                <a:solidFill>
                  <a:srgbClr val="008000"/>
                </a:solidFill>
                <a:latin typeface="Comic Sans MS" pitchFamily="66" charset="0"/>
              </a:rPr>
              <a:t>qui lui, est grand</a:t>
            </a:r>
            <a:r>
              <a:rPr lang="fr-FR" sz="5400" b="1" dirty="0" smtClean="0">
                <a:ln w="19050">
                  <a:solidFill>
                    <a:srgbClr val="1302EC"/>
                  </a:solidFill>
                </a:ln>
                <a:solidFill>
                  <a:srgbClr val="008000"/>
                </a:solidFill>
                <a:latin typeface="Comic Sans MS" pitchFamily="66" charset="0"/>
              </a:rPr>
              <a:t>.  </a:t>
            </a:r>
            <a:r>
              <a:rPr lang="fr-FR" b="1" dirty="0" smtClean="0">
                <a:solidFill>
                  <a:schemeClr val="bg1"/>
                </a:solidFill>
                <a:latin typeface="Comic Sans MS" pitchFamily="66" charset="0"/>
              </a:rPr>
              <a:t/>
            </a:r>
            <a:br>
              <a:rPr lang="fr-FR" b="1" dirty="0" smtClean="0">
                <a:solidFill>
                  <a:schemeClr val="bg1"/>
                </a:solidFill>
                <a:latin typeface="Comic Sans MS" pitchFamily="66" charset="0"/>
              </a:rPr>
            </a:br>
            <a:r>
              <a:rPr lang="fr-FR" sz="2400" b="1" dirty="0" smtClean="0">
                <a:solidFill>
                  <a:schemeClr val="bg1"/>
                </a:solidFill>
                <a:latin typeface="Comic Sans MS" pitchFamily="66" charset="0"/>
              </a:rPr>
              <a:t>28-05-1923</a:t>
            </a:r>
            <a:br>
              <a:rPr lang="fr-FR" sz="2400" b="1" dirty="0" smtClean="0">
                <a:solidFill>
                  <a:schemeClr val="bg1"/>
                </a:solidFill>
                <a:latin typeface="Comic Sans MS" pitchFamily="66" charset="0"/>
              </a:rPr>
            </a:br>
            <a:endParaRPr lang="fr-FR" dirty="0">
              <a:solidFill>
                <a:schemeClr val="bg1"/>
              </a:solidFill>
            </a:endParaRPr>
          </a:p>
        </p:txBody>
      </p:sp>
    </p:spTree>
  </p:cSld>
  <p:clrMapOvr>
    <a:masterClrMapping/>
  </p:clrMapOvr>
  <p:transition spd="slow" advTm="30000">
    <p:push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repeatCount="2000" fill="hold" nodeType="withEffect">
                                  <p:stCondLst>
                                    <p:cond delay="300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3" name="Text Box 5"/>
          <p:cNvSpPr txBox="1">
            <a:spLocks noChangeArrowheads="1"/>
          </p:cNvSpPr>
          <p:nvPr/>
        </p:nvSpPr>
        <p:spPr bwMode="auto">
          <a:xfrm>
            <a:off x="0" y="6308725"/>
            <a:ext cx="5240338" cy="366713"/>
          </a:xfrm>
          <a:prstGeom prst="rect">
            <a:avLst/>
          </a:prstGeom>
          <a:noFill/>
          <a:ln w="9525">
            <a:noFill/>
            <a:miter lim="800000"/>
            <a:headEnd/>
            <a:tailEnd/>
          </a:ln>
          <a:effectLst/>
        </p:spPr>
        <p:txBody>
          <a:bodyPr>
            <a:spAutoFit/>
          </a:bodyPr>
          <a:lstStyle/>
          <a:p>
            <a:endParaRPr lang="es-PA"/>
          </a:p>
        </p:txBody>
      </p:sp>
      <p:pic>
        <p:nvPicPr>
          <p:cNvPr id="5" name="Picture 4" descr="32198_386e309912e1ea709e7316503feaa603_large"/>
          <p:cNvPicPr>
            <a:picLocks noChangeAspect="1" noChangeArrowheads="1"/>
          </p:cNvPicPr>
          <p:nvPr/>
        </p:nvPicPr>
        <p:blipFill>
          <a:blip r:embed="rId3" cstate="print">
            <a:lum/>
          </a:blip>
          <a:srcRect/>
          <a:stretch>
            <a:fillRect/>
          </a:stretch>
        </p:blipFill>
        <p:spPr bwMode="auto">
          <a:xfrm>
            <a:off x="-50800" y="0"/>
            <a:ext cx="9347200" cy="7010400"/>
          </a:xfrm>
          <a:prstGeom prst="rect">
            <a:avLst/>
          </a:prstGeom>
          <a:noFill/>
          <a:ln w="9525">
            <a:noFill/>
            <a:miter lim="800000"/>
            <a:headEnd/>
            <a:tailEnd/>
          </a:ln>
        </p:spPr>
      </p:pic>
      <p:pic>
        <p:nvPicPr>
          <p:cNvPr id="6" name="Picture 7" descr="Sacré-Coeur-site-demi"/>
          <p:cNvPicPr>
            <a:picLocks noChangeAspect="1" noChangeArrowheads="1"/>
          </p:cNvPicPr>
          <p:nvPr/>
        </p:nvPicPr>
        <p:blipFill>
          <a:blip r:embed="rId4" cstate="print"/>
          <a:srcRect l="2568" r="5135"/>
          <a:stretch>
            <a:fillRect/>
          </a:stretch>
        </p:blipFill>
        <p:spPr bwMode="auto">
          <a:xfrm>
            <a:off x="6817957" y="1268413"/>
            <a:ext cx="1930507" cy="1944563"/>
          </a:xfrm>
          <a:prstGeom prst="rect">
            <a:avLst/>
          </a:prstGeom>
          <a:noFill/>
          <a:ln w="9525">
            <a:noFill/>
            <a:miter lim="800000"/>
            <a:headEnd/>
            <a:tailEnd/>
          </a:ln>
        </p:spPr>
      </p:pic>
      <p:sp>
        <p:nvSpPr>
          <p:cNvPr id="7" name="ZoneTexte 6"/>
          <p:cNvSpPr txBox="1"/>
          <p:nvPr/>
        </p:nvSpPr>
        <p:spPr>
          <a:xfrm>
            <a:off x="395536" y="671691"/>
            <a:ext cx="7992888" cy="6186309"/>
          </a:xfrm>
          <a:prstGeom prst="rect">
            <a:avLst/>
          </a:prstGeom>
          <a:noFill/>
        </p:spPr>
        <p:txBody>
          <a:bodyPr wrap="square" rtlCol="0">
            <a:spAutoFit/>
          </a:bodyPr>
          <a:lstStyle/>
          <a:p>
            <a:pPr algn="l"/>
            <a:r>
              <a:rPr lang="fr-BE" b="1" dirty="0" smtClean="0">
                <a:solidFill>
                  <a:schemeClr val="bg1"/>
                </a:solidFill>
                <a:latin typeface="Comic Sans MS" pitchFamily="66" charset="0"/>
              </a:rPr>
              <a:t>Peu de temps après son entrée </a:t>
            </a:r>
          </a:p>
          <a:p>
            <a:pPr algn="l"/>
            <a:r>
              <a:rPr lang="fr-BE" b="1" dirty="0" smtClean="0">
                <a:solidFill>
                  <a:schemeClr val="bg1"/>
                </a:solidFill>
                <a:latin typeface="Comic Sans MS" pitchFamily="66" charset="0"/>
              </a:rPr>
              <a:t>au noviciat de la Société du </a:t>
            </a:r>
          </a:p>
          <a:p>
            <a:pPr algn="l"/>
            <a:r>
              <a:rPr lang="fr-BE" b="1" dirty="0" smtClean="0">
                <a:solidFill>
                  <a:schemeClr val="bg1"/>
                </a:solidFill>
                <a:latin typeface="Comic Sans MS" pitchFamily="66" charset="0"/>
              </a:rPr>
              <a:t>Sacré-Cœur à Poitiers, </a:t>
            </a:r>
          </a:p>
          <a:p>
            <a:pPr algn="l"/>
            <a:r>
              <a:rPr lang="fr-BE" b="1" dirty="0" smtClean="0">
                <a:solidFill>
                  <a:schemeClr val="bg1"/>
                </a:solidFill>
                <a:latin typeface="Comic Sans MS" pitchFamily="66" charset="0"/>
              </a:rPr>
              <a:t>sœur </a:t>
            </a:r>
            <a:r>
              <a:rPr lang="fr-BE" b="1" dirty="0" err="1" smtClean="0">
                <a:solidFill>
                  <a:schemeClr val="bg1"/>
                </a:solidFill>
                <a:latin typeface="Comic Sans MS" pitchFamily="66" charset="0"/>
              </a:rPr>
              <a:t>Josefa</a:t>
            </a:r>
            <a:r>
              <a:rPr lang="fr-BE" b="1" dirty="0" smtClean="0">
                <a:solidFill>
                  <a:schemeClr val="bg1"/>
                </a:solidFill>
                <a:latin typeface="Comic Sans MS" pitchFamily="66" charset="0"/>
              </a:rPr>
              <a:t> </a:t>
            </a:r>
            <a:r>
              <a:rPr lang="fr-BE" b="1" dirty="0" err="1" smtClean="0">
                <a:solidFill>
                  <a:schemeClr val="bg1"/>
                </a:solidFill>
                <a:latin typeface="Comic Sans MS" pitchFamily="66" charset="0"/>
              </a:rPr>
              <a:t>Menendez</a:t>
            </a:r>
            <a:r>
              <a:rPr lang="fr-BE" b="1" dirty="0" smtClean="0">
                <a:solidFill>
                  <a:schemeClr val="bg1"/>
                </a:solidFill>
                <a:latin typeface="Comic Sans MS" pitchFamily="66" charset="0"/>
              </a:rPr>
              <a:t> </a:t>
            </a:r>
          </a:p>
          <a:p>
            <a:pPr algn="l"/>
            <a:r>
              <a:rPr lang="fr-BE" b="1" dirty="0" smtClean="0">
                <a:solidFill>
                  <a:schemeClr val="bg1"/>
                </a:solidFill>
                <a:latin typeface="Comic Sans MS" pitchFamily="66" charset="0"/>
              </a:rPr>
              <a:t>allait recevoir, durant 4 ans, </a:t>
            </a:r>
          </a:p>
          <a:p>
            <a:pPr algn="l"/>
            <a:r>
              <a:rPr lang="fr-BE" b="1" dirty="0" smtClean="0">
                <a:solidFill>
                  <a:schemeClr val="bg1"/>
                </a:solidFill>
                <a:latin typeface="Comic Sans MS" pitchFamily="66" charset="0"/>
              </a:rPr>
              <a:t>les confidences de Jésus.</a:t>
            </a:r>
          </a:p>
          <a:p>
            <a:r>
              <a:rPr lang="fr-BE" b="1" dirty="0" smtClean="0">
                <a:solidFill>
                  <a:schemeClr val="bg1"/>
                </a:solidFill>
                <a:latin typeface="Comic Sans MS" pitchFamily="66" charset="0"/>
              </a:rPr>
              <a:t>A cette mission, bien particulière, Ste Madeleine-Sophie,</a:t>
            </a:r>
          </a:p>
          <a:p>
            <a:r>
              <a:rPr lang="fr-BE" b="1" dirty="0" smtClean="0">
                <a:solidFill>
                  <a:schemeClr val="bg1"/>
                </a:solidFill>
                <a:latin typeface="Comic Sans MS" pitchFamily="66" charset="0"/>
              </a:rPr>
              <a:t>fondatrice de la Congrégation, </a:t>
            </a:r>
          </a:p>
          <a:p>
            <a:r>
              <a:rPr lang="fr-BE" b="1" dirty="0" smtClean="0">
                <a:solidFill>
                  <a:schemeClr val="bg1"/>
                </a:solidFill>
                <a:latin typeface="Comic Sans MS" pitchFamily="66" charset="0"/>
              </a:rPr>
              <a:t>prendra part </a:t>
            </a:r>
          </a:p>
          <a:p>
            <a:r>
              <a:rPr lang="fr-BE" b="1" dirty="0" smtClean="0">
                <a:solidFill>
                  <a:schemeClr val="bg1"/>
                </a:solidFill>
                <a:latin typeface="Comic Sans MS" pitchFamily="66" charset="0"/>
              </a:rPr>
              <a:t>en se manifestant à ‘sa fille’</a:t>
            </a:r>
            <a:endParaRPr lang="fr-FR" dirty="0"/>
          </a:p>
        </p:txBody>
      </p:sp>
    </p:spTree>
  </p:cSld>
  <p:clrMapOvr>
    <a:masterClrMapping/>
  </p:clrMapOvr>
  <p:transition advTm="25000">
    <p:strips dir="rd"/>
    <p:sndAc>
      <p:stSnd loop="1">
        <p:snd r:embed="rId2" name="André Gagnon - Comme au premier jour.wav"/>
      </p:stSnd>
    </p:sndAc>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age 1" descr="image17.jpeg"/>
          <p:cNvPicPr>
            <a:picLocks noGrp="1" noChangeAspect="1"/>
          </p:cNvPicPr>
          <p:nvPr isPhoto="1"/>
        </p:nvPicPr>
        <p:blipFill>
          <a:blip r:embed="rId3" cstate="print"/>
          <a:srcRect/>
          <a:stretch>
            <a:fillRect/>
          </a:stretch>
        </p:blipFill>
        <p:spPr bwMode="auto">
          <a:xfrm>
            <a:off x="0" y="0"/>
            <a:ext cx="9144000" cy="6858000"/>
          </a:xfrm>
          <a:prstGeom prst="rect">
            <a:avLst/>
          </a:prstGeom>
          <a:noFill/>
          <a:ln w="9525">
            <a:noFill/>
            <a:miter lim="800000"/>
            <a:headEnd/>
            <a:tailEnd/>
          </a:ln>
        </p:spPr>
      </p:pic>
      <p:sp>
        <p:nvSpPr>
          <p:cNvPr id="22533" name="Text Box 5"/>
          <p:cNvSpPr txBox="1">
            <a:spLocks noChangeArrowheads="1"/>
          </p:cNvSpPr>
          <p:nvPr/>
        </p:nvSpPr>
        <p:spPr bwMode="auto">
          <a:xfrm>
            <a:off x="0" y="1966763"/>
            <a:ext cx="9286875" cy="3046413"/>
          </a:xfrm>
          <a:prstGeom prst="rect">
            <a:avLst/>
          </a:prstGeom>
          <a:noFill/>
          <a:ln w="9525">
            <a:noFill/>
            <a:miter lim="800000"/>
            <a:headEnd/>
            <a:tailEnd/>
          </a:ln>
          <a:effectLst>
            <a:outerShdw dist="52363" dir="15357825" algn="ctr" rotWithShape="0">
              <a:srgbClr val="CC0000"/>
            </a:outerShdw>
          </a:effectLst>
        </p:spPr>
        <p:txBody>
          <a:bodyPr>
            <a:spAutoFit/>
          </a:bodyPr>
          <a:lstStyle/>
          <a:p>
            <a:pPr>
              <a:spcBef>
                <a:spcPct val="50000"/>
              </a:spcBef>
              <a:defRPr/>
            </a:pPr>
            <a:r>
              <a:rPr lang="fr-FR" sz="4800" b="1" dirty="0">
                <a:solidFill>
                  <a:srgbClr val="006600"/>
                </a:solidFill>
                <a:latin typeface="Comic Sans MS" pitchFamily="66" charset="0"/>
              </a:rPr>
              <a:t>Je me suis abandonnée </a:t>
            </a:r>
          </a:p>
          <a:p>
            <a:pPr>
              <a:spcBef>
                <a:spcPct val="50000"/>
              </a:spcBef>
              <a:defRPr/>
            </a:pPr>
            <a:r>
              <a:rPr lang="fr-FR" sz="4800" b="1" dirty="0">
                <a:solidFill>
                  <a:srgbClr val="006600"/>
                </a:solidFill>
                <a:latin typeface="Comic Sans MS" pitchFamily="66" charset="0"/>
              </a:rPr>
              <a:t>à sa divine volonté. </a:t>
            </a:r>
          </a:p>
          <a:p>
            <a:pPr>
              <a:spcBef>
                <a:spcPct val="50000"/>
              </a:spcBef>
              <a:defRPr/>
            </a:pPr>
            <a:r>
              <a:rPr lang="fr-FR" sz="4800" b="1" dirty="0">
                <a:solidFill>
                  <a:srgbClr val="006600"/>
                </a:solidFill>
                <a:latin typeface="Comic Sans MS" pitchFamily="66" charset="0"/>
              </a:rPr>
              <a:t>Et je n’ai cherché que la</a:t>
            </a:r>
          </a:p>
        </p:txBody>
      </p:sp>
      <p:sp>
        <p:nvSpPr>
          <p:cNvPr id="22534" name="Text Box 6"/>
          <p:cNvSpPr txBox="1">
            <a:spLocks noChangeArrowheads="1"/>
          </p:cNvSpPr>
          <p:nvPr/>
        </p:nvSpPr>
        <p:spPr bwMode="auto">
          <a:xfrm>
            <a:off x="-36513" y="5140349"/>
            <a:ext cx="9145588" cy="1384995"/>
          </a:xfrm>
          <a:prstGeom prst="rect">
            <a:avLst/>
          </a:prstGeom>
          <a:noFill/>
          <a:ln w="9525">
            <a:noFill/>
            <a:miter lim="800000"/>
            <a:headEnd/>
            <a:tailEnd/>
          </a:ln>
          <a:effectLst>
            <a:outerShdw dist="63500" dir="16200000" algn="ctr" rotWithShape="0">
              <a:srgbClr val="FAEF1A"/>
            </a:outerShdw>
          </a:effectLst>
        </p:spPr>
        <p:txBody>
          <a:bodyPr>
            <a:spAutoFit/>
          </a:bodyPr>
          <a:lstStyle/>
          <a:p>
            <a:pPr>
              <a:spcBef>
                <a:spcPct val="50000"/>
              </a:spcBef>
              <a:defRPr/>
            </a:pPr>
            <a:r>
              <a:rPr lang="fr-FR" sz="5400" b="1" dirty="0">
                <a:solidFill>
                  <a:srgbClr val="E6FDD7"/>
                </a:solidFill>
                <a:latin typeface="Comic Sans MS" pitchFamily="66" charset="0"/>
              </a:rPr>
              <a:t> </a:t>
            </a:r>
            <a:r>
              <a:rPr lang="fr-FR" sz="4400" b="1" dirty="0">
                <a:solidFill>
                  <a:srgbClr val="C00000"/>
                </a:solidFill>
                <a:latin typeface="Comic Sans MS" pitchFamily="66" charset="0"/>
              </a:rPr>
              <a:t>GLOIRE DE SON CŒUR</a:t>
            </a:r>
            <a:r>
              <a:rPr lang="fr-FR" sz="4400" b="1" dirty="0" smtClean="0">
                <a:solidFill>
                  <a:srgbClr val="C00000"/>
                </a:solidFill>
                <a:latin typeface="Comic Sans MS" pitchFamily="66" charset="0"/>
              </a:rPr>
              <a:t>.</a:t>
            </a:r>
          </a:p>
          <a:p>
            <a:pPr>
              <a:spcBef>
                <a:spcPct val="50000"/>
              </a:spcBef>
              <a:defRPr/>
            </a:pPr>
            <a:endParaRPr lang="fr-FR" sz="2000" dirty="0">
              <a:solidFill>
                <a:srgbClr val="E6FDD7"/>
              </a:solidFill>
              <a:latin typeface="Comic Sans MS" pitchFamily="66" charset="0"/>
            </a:endParaRPr>
          </a:p>
        </p:txBody>
      </p:sp>
      <p:sp>
        <p:nvSpPr>
          <p:cNvPr id="5" name="ZoneTexte 4"/>
          <p:cNvSpPr txBox="1"/>
          <p:nvPr/>
        </p:nvSpPr>
        <p:spPr>
          <a:xfrm>
            <a:off x="1259632" y="5949280"/>
            <a:ext cx="5328592" cy="646331"/>
          </a:xfrm>
          <a:prstGeom prst="rect">
            <a:avLst/>
          </a:prstGeom>
          <a:noFill/>
        </p:spPr>
        <p:txBody>
          <a:bodyPr wrap="square" rtlCol="0">
            <a:spAutoFit/>
          </a:bodyPr>
          <a:lstStyle/>
          <a:p>
            <a:r>
              <a:rPr lang="fr-BE" dirty="0" smtClean="0"/>
              <a:t>     </a:t>
            </a:r>
            <a:r>
              <a:rPr lang="fr-BE" sz="2000" b="1" dirty="0" smtClean="0">
                <a:latin typeface="Comic Sans MS" pitchFamily="66" charset="0"/>
              </a:rPr>
              <a:t>28-05-1923</a:t>
            </a:r>
            <a:endParaRPr lang="fr-FR" sz="2000" b="1" dirty="0">
              <a:latin typeface="Comic Sans MS" pitchFamily="66" charset="0"/>
            </a:endParaRPr>
          </a:p>
        </p:txBody>
      </p:sp>
    </p:spTree>
  </p:cSld>
  <p:clrMapOvr>
    <a:masterClrMapping/>
  </p:clrMapOvr>
  <p:transition spd="slow" advTm="25000">
    <p:push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0" presetClass="entr" presetSubtype="0" fill="hold" nodeType="afterEffect">
                                  <p:stCondLst>
                                    <p:cond delay="0"/>
                                  </p:stCondLst>
                                  <p:childTnLst>
                                    <p:set>
                                      <p:cBhvr>
                                        <p:cTn id="6" dur="1" fill="hold">
                                          <p:stCondLst>
                                            <p:cond delay="0"/>
                                          </p:stCondLst>
                                        </p:cTn>
                                        <p:tgtEl>
                                          <p:spTgt spid="22533">
                                            <p:txEl>
                                              <p:pRg st="0" end="0"/>
                                            </p:txEl>
                                          </p:spTgt>
                                        </p:tgtEl>
                                        <p:attrNameLst>
                                          <p:attrName>style.visibility</p:attrName>
                                        </p:attrNameLst>
                                      </p:cBhvr>
                                      <p:to>
                                        <p:strVal val="visible"/>
                                      </p:to>
                                    </p:set>
                                    <p:animEffect transition="in" filter="wedge">
                                      <p:cBhvr>
                                        <p:cTn id="7" dur="5000"/>
                                        <p:tgtEl>
                                          <p:spTgt spid="22533">
                                            <p:txEl>
                                              <p:pRg st="0" end="0"/>
                                            </p:txEl>
                                          </p:spTgt>
                                        </p:tgtEl>
                                      </p:cBhvr>
                                    </p:animEffect>
                                  </p:childTnLst>
                                </p:cTn>
                              </p:par>
                            </p:childTnLst>
                          </p:cTn>
                        </p:par>
                        <p:par>
                          <p:cTn id="8" fill="hold">
                            <p:stCondLst>
                              <p:cond delay="5000"/>
                            </p:stCondLst>
                            <p:childTnLst>
                              <p:par>
                                <p:cTn id="9" presetID="20" presetClass="entr" presetSubtype="0" fill="hold" nodeType="afterEffect">
                                  <p:stCondLst>
                                    <p:cond delay="0"/>
                                  </p:stCondLst>
                                  <p:childTnLst>
                                    <p:set>
                                      <p:cBhvr>
                                        <p:cTn id="10" dur="1" fill="hold">
                                          <p:stCondLst>
                                            <p:cond delay="0"/>
                                          </p:stCondLst>
                                        </p:cTn>
                                        <p:tgtEl>
                                          <p:spTgt spid="22533">
                                            <p:txEl>
                                              <p:pRg st="1" end="1"/>
                                            </p:txEl>
                                          </p:spTgt>
                                        </p:tgtEl>
                                        <p:attrNameLst>
                                          <p:attrName>style.visibility</p:attrName>
                                        </p:attrNameLst>
                                      </p:cBhvr>
                                      <p:to>
                                        <p:strVal val="visible"/>
                                      </p:to>
                                    </p:set>
                                    <p:animEffect transition="in" filter="wedge">
                                      <p:cBhvr>
                                        <p:cTn id="11" dur="5000"/>
                                        <p:tgtEl>
                                          <p:spTgt spid="22533">
                                            <p:txEl>
                                              <p:pRg st="1" end="1"/>
                                            </p:txEl>
                                          </p:spTgt>
                                        </p:tgtEl>
                                      </p:cBhvr>
                                    </p:animEffect>
                                  </p:childTnLst>
                                </p:cTn>
                              </p:par>
                            </p:childTnLst>
                          </p:cTn>
                        </p:par>
                        <p:par>
                          <p:cTn id="12" fill="hold">
                            <p:stCondLst>
                              <p:cond delay="10000"/>
                            </p:stCondLst>
                            <p:childTnLst>
                              <p:par>
                                <p:cTn id="13" presetID="20" presetClass="entr" presetSubtype="0" fill="hold" nodeType="afterEffect">
                                  <p:stCondLst>
                                    <p:cond delay="0"/>
                                  </p:stCondLst>
                                  <p:childTnLst>
                                    <p:set>
                                      <p:cBhvr>
                                        <p:cTn id="14" dur="1" fill="hold">
                                          <p:stCondLst>
                                            <p:cond delay="0"/>
                                          </p:stCondLst>
                                        </p:cTn>
                                        <p:tgtEl>
                                          <p:spTgt spid="22533">
                                            <p:txEl>
                                              <p:pRg st="2" end="2"/>
                                            </p:txEl>
                                          </p:spTgt>
                                        </p:tgtEl>
                                        <p:attrNameLst>
                                          <p:attrName>style.visibility</p:attrName>
                                        </p:attrNameLst>
                                      </p:cBhvr>
                                      <p:to>
                                        <p:strVal val="visible"/>
                                      </p:to>
                                    </p:set>
                                    <p:animEffect transition="in" filter="wedge">
                                      <p:cBhvr>
                                        <p:cTn id="15" dur="5000"/>
                                        <p:tgtEl>
                                          <p:spTgt spid="22533">
                                            <p:txEl>
                                              <p:pRg st="2" end="2"/>
                                            </p:txEl>
                                          </p:spTgt>
                                        </p:tgtEl>
                                      </p:cBhvr>
                                    </p:animEffect>
                                  </p:childTnLst>
                                </p:cTn>
                              </p:par>
                            </p:childTnLst>
                          </p:cTn>
                        </p:par>
                        <p:par>
                          <p:cTn id="16" fill="hold">
                            <p:stCondLst>
                              <p:cond delay="15000"/>
                            </p:stCondLst>
                            <p:childTnLst>
                              <p:par>
                                <p:cTn id="17" presetID="8" presetClass="entr" presetSubtype="16" fill="hold" grpId="0" nodeType="afterEffect">
                                  <p:stCondLst>
                                    <p:cond delay="0"/>
                                  </p:stCondLst>
                                  <p:iterate type="lt">
                                    <p:tmPct val="0"/>
                                  </p:iterate>
                                  <p:childTnLst>
                                    <p:set>
                                      <p:cBhvr>
                                        <p:cTn id="18" dur="1" fill="hold">
                                          <p:stCondLst>
                                            <p:cond delay="0"/>
                                          </p:stCondLst>
                                        </p:cTn>
                                        <p:tgtEl>
                                          <p:spTgt spid="22534">
                                            <p:txEl>
                                              <p:pRg st="0" end="0"/>
                                            </p:txEl>
                                          </p:spTgt>
                                        </p:tgtEl>
                                        <p:attrNameLst>
                                          <p:attrName>style.visibility</p:attrName>
                                        </p:attrNameLst>
                                      </p:cBhvr>
                                      <p:to>
                                        <p:strVal val="visible"/>
                                      </p:to>
                                    </p:set>
                                    <p:animEffect transition="in" filter="diamond(in)">
                                      <p:cBhvr>
                                        <p:cTn id="19" dur="5000"/>
                                        <p:tgtEl>
                                          <p:spTgt spid="2253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534" grpId="0" build="allAtOnce"/>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age 1" descr="image11.jpeg"/>
          <p:cNvPicPr>
            <a:picLocks noGrp="1" noChangeAspect="1"/>
          </p:cNvPicPr>
          <p:nvPr isPhoto="1"/>
        </p:nvPicPr>
        <p:blipFill>
          <a:blip r:embed="rId3" cstate="print"/>
          <a:srcRect/>
          <a:stretch>
            <a:fillRect/>
          </a:stretch>
        </p:blipFill>
        <p:spPr bwMode="auto">
          <a:xfrm>
            <a:off x="0" y="0"/>
            <a:ext cx="9144000" cy="7029400"/>
          </a:xfrm>
          <a:prstGeom prst="rect">
            <a:avLst/>
          </a:prstGeom>
          <a:noFill/>
          <a:ln w="9525">
            <a:noFill/>
            <a:miter lim="800000"/>
            <a:headEnd/>
            <a:tailEnd/>
          </a:ln>
        </p:spPr>
      </p:pic>
      <p:sp>
        <p:nvSpPr>
          <p:cNvPr id="23557" name="Text Box 5"/>
          <p:cNvSpPr txBox="1">
            <a:spLocks noChangeArrowheads="1"/>
          </p:cNvSpPr>
          <p:nvPr/>
        </p:nvSpPr>
        <p:spPr bwMode="auto">
          <a:xfrm>
            <a:off x="251520" y="764704"/>
            <a:ext cx="8496944" cy="6801862"/>
          </a:xfrm>
          <a:prstGeom prst="rect">
            <a:avLst/>
          </a:prstGeom>
          <a:noFill/>
          <a:ln w="9525">
            <a:noFill/>
            <a:miter lim="800000"/>
            <a:headEnd/>
            <a:tailEnd/>
          </a:ln>
          <a:effectLst>
            <a:outerShdw dist="35921" dir="2700000" algn="ctr" rotWithShape="0">
              <a:schemeClr val="tx1"/>
            </a:outerShdw>
          </a:effectLst>
        </p:spPr>
        <p:txBody>
          <a:bodyPr wrap="square">
            <a:spAutoFit/>
          </a:bodyPr>
          <a:lstStyle/>
          <a:p>
            <a:pPr algn="l">
              <a:defRPr/>
            </a:pPr>
            <a:endParaRPr lang="it-IT" sz="2800" dirty="0">
              <a:solidFill>
                <a:schemeClr val="bg1"/>
              </a:solidFill>
            </a:endParaRPr>
          </a:p>
          <a:p>
            <a:pPr algn="r">
              <a:defRPr/>
            </a:pPr>
            <a:r>
              <a:rPr lang="fr-FR" sz="5400" b="1" dirty="0">
                <a:solidFill>
                  <a:srgbClr val="9F1203"/>
                </a:solidFill>
                <a:latin typeface="Comic Sans MS" pitchFamily="66" charset="0"/>
              </a:rPr>
              <a:t>J</a:t>
            </a:r>
            <a:r>
              <a:rPr lang="fr-FR" sz="4400" b="1" dirty="0">
                <a:solidFill>
                  <a:srgbClr val="9F1203"/>
                </a:solidFill>
                <a:latin typeface="Comic Sans MS" pitchFamily="66" charset="0"/>
              </a:rPr>
              <a:t>’ai essayé de vivre </a:t>
            </a:r>
          </a:p>
          <a:p>
            <a:pPr algn="r">
              <a:defRPr/>
            </a:pPr>
            <a:r>
              <a:rPr lang="fr-FR" sz="4400" b="1" dirty="0">
                <a:solidFill>
                  <a:srgbClr val="9F1203"/>
                </a:solidFill>
                <a:latin typeface="Comic Sans MS" pitchFamily="66" charset="0"/>
              </a:rPr>
              <a:t>dans la connaissance </a:t>
            </a:r>
            <a:endParaRPr lang="fr-FR" sz="4400" b="1" dirty="0" smtClean="0">
              <a:solidFill>
                <a:srgbClr val="9F1203"/>
              </a:solidFill>
              <a:latin typeface="Comic Sans MS" pitchFamily="66" charset="0"/>
            </a:endParaRPr>
          </a:p>
          <a:p>
            <a:pPr algn="r">
              <a:defRPr/>
            </a:pPr>
            <a:r>
              <a:rPr lang="fr-FR" sz="4400" b="1" dirty="0" smtClean="0">
                <a:solidFill>
                  <a:srgbClr val="9F1203"/>
                </a:solidFill>
                <a:latin typeface="Comic Sans MS" pitchFamily="66" charset="0"/>
              </a:rPr>
              <a:t>de ma </a:t>
            </a:r>
            <a:r>
              <a:rPr lang="fr-FR" sz="4400" b="1" dirty="0">
                <a:solidFill>
                  <a:srgbClr val="9F1203"/>
                </a:solidFill>
                <a:latin typeface="Comic Sans MS" pitchFamily="66" charset="0"/>
              </a:rPr>
              <a:t>bassesse </a:t>
            </a:r>
          </a:p>
          <a:p>
            <a:pPr algn="r">
              <a:defRPr/>
            </a:pPr>
            <a:r>
              <a:rPr lang="fr-FR" sz="4400" b="1" dirty="0">
                <a:solidFill>
                  <a:srgbClr val="9F1203"/>
                </a:solidFill>
                <a:latin typeface="Comic Sans MS" pitchFamily="66" charset="0"/>
              </a:rPr>
              <a:t>et de mon néant </a:t>
            </a:r>
            <a:endParaRPr lang="fr-FR" sz="4400" b="1" dirty="0" smtClean="0">
              <a:solidFill>
                <a:srgbClr val="9F1203"/>
              </a:solidFill>
              <a:latin typeface="Comic Sans MS" pitchFamily="66" charset="0"/>
            </a:endParaRPr>
          </a:p>
          <a:p>
            <a:pPr algn="r">
              <a:defRPr/>
            </a:pPr>
            <a:r>
              <a:rPr lang="fr-FR" sz="4400" b="1" dirty="0" smtClean="0">
                <a:solidFill>
                  <a:srgbClr val="9F1203"/>
                </a:solidFill>
                <a:latin typeface="Comic Sans MS" pitchFamily="66" charset="0"/>
              </a:rPr>
              <a:t>et </a:t>
            </a:r>
            <a:r>
              <a:rPr lang="fr-FR" sz="4400" b="1" dirty="0">
                <a:solidFill>
                  <a:srgbClr val="9F1203"/>
                </a:solidFill>
                <a:latin typeface="Comic Sans MS" pitchFamily="66" charset="0"/>
              </a:rPr>
              <a:t>Lui s’est </a:t>
            </a:r>
            <a:endParaRPr lang="fr-FR" sz="4400" b="1" dirty="0" smtClean="0">
              <a:solidFill>
                <a:srgbClr val="9F1203"/>
              </a:solidFill>
              <a:latin typeface="Comic Sans MS" pitchFamily="66" charset="0"/>
            </a:endParaRPr>
          </a:p>
          <a:p>
            <a:pPr algn="r">
              <a:defRPr/>
            </a:pPr>
            <a:r>
              <a:rPr lang="fr-FR" sz="4400" b="1" dirty="0" smtClean="0">
                <a:solidFill>
                  <a:srgbClr val="9F1203"/>
                </a:solidFill>
                <a:latin typeface="Comic Sans MS" pitchFamily="66" charset="0"/>
              </a:rPr>
              <a:t>chargé de </a:t>
            </a:r>
            <a:r>
              <a:rPr lang="fr-FR" sz="4400" b="1" dirty="0">
                <a:solidFill>
                  <a:srgbClr val="9F1203"/>
                </a:solidFill>
                <a:latin typeface="Comic Sans MS" pitchFamily="66" charset="0"/>
              </a:rPr>
              <a:t>tout</a:t>
            </a:r>
            <a:r>
              <a:rPr lang="fr-FR" sz="4400" b="1" dirty="0" smtClean="0">
                <a:solidFill>
                  <a:srgbClr val="9F1203"/>
                </a:solidFill>
                <a:latin typeface="Comic Sans MS" pitchFamily="66" charset="0"/>
              </a:rPr>
              <a:t>.</a:t>
            </a:r>
          </a:p>
          <a:p>
            <a:pPr algn="r">
              <a:defRPr/>
            </a:pPr>
            <a:endParaRPr lang="fr-FR" sz="4400" b="1" dirty="0" smtClean="0">
              <a:solidFill>
                <a:srgbClr val="9F1203"/>
              </a:solidFill>
              <a:latin typeface="Comic Sans MS" pitchFamily="66" charset="0"/>
            </a:endParaRPr>
          </a:p>
          <a:p>
            <a:pPr>
              <a:defRPr/>
            </a:pPr>
            <a:r>
              <a:rPr lang="fr-FR" sz="2400" b="1" dirty="0" smtClean="0">
                <a:solidFill>
                  <a:srgbClr val="9F1203"/>
                </a:solidFill>
                <a:latin typeface="Comic Sans MS" pitchFamily="66" charset="0"/>
              </a:rPr>
              <a:t>                                                28-05-1923</a:t>
            </a:r>
            <a:endParaRPr lang="fr-FR" sz="2400" b="1" dirty="0">
              <a:solidFill>
                <a:srgbClr val="9F1203"/>
              </a:solidFill>
              <a:latin typeface="Comic Sans MS" pitchFamily="66" charset="0"/>
            </a:endParaRPr>
          </a:p>
          <a:p>
            <a:pPr algn="l">
              <a:spcBef>
                <a:spcPct val="50000"/>
              </a:spcBef>
              <a:defRPr/>
            </a:pPr>
            <a:endParaRPr lang="fr-FR" sz="4400" b="1" dirty="0">
              <a:latin typeface="Comic Sans MS" pitchFamily="66" charset="0"/>
            </a:endParaRPr>
          </a:p>
        </p:txBody>
      </p:sp>
    </p:spTree>
  </p:cSld>
  <p:clrMapOvr>
    <a:masterClrMapping/>
  </p:clrMapOvr>
  <p:transition spd="slow" advTm="25000">
    <p:push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grpId="0" nodeType="afterEffect">
                                  <p:stCondLst>
                                    <p:cond delay="0"/>
                                  </p:stCondLst>
                                  <p:childTnLst>
                                    <p:set>
                                      <p:cBhvr>
                                        <p:cTn id="6" dur="1" fill="hold">
                                          <p:stCondLst>
                                            <p:cond delay="0"/>
                                          </p:stCondLst>
                                        </p:cTn>
                                        <p:tgtEl>
                                          <p:spTgt spid="23557"/>
                                        </p:tgtEl>
                                        <p:attrNameLst>
                                          <p:attrName>style.visibility</p:attrName>
                                        </p:attrNameLst>
                                      </p:cBhvr>
                                      <p:to>
                                        <p:strVal val="visible"/>
                                      </p:to>
                                    </p:set>
                                    <p:anim calcmode="lin" valueType="num">
                                      <p:cBhvr>
                                        <p:cTn id="7" dur="5000" fill="hold"/>
                                        <p:tgtEl>
                                          <p:spTgt spid="23557"/>
                                        </p:tgtEl>
                                        <p:attrNameLst>
                                          <p:attrName>ppt_w</p:attrName>
                                        </p:attrNameLst>
                                      </p:cBhvr>
                                      <p:tavLst>
                                        <p:tav tm="0">
                                          <p:val>
                                            <p:fltVal val="0"/>
                                          </p:val>
                                        </p:tav>
                                        <p:tav tm="100000">
                                          <p:val>
                                            <p:strVal val="#ppt_w"/>
                                          </p:val>
                                        </p:tav>
                                      </p:tavLst>
                                    </p:anim>
                                    <p:anim calcmode="lin" valueType="num">
                                      <p:cBhvr>
                                        <p:cTn id="8" dur="5000" fill="hold"/>
                                        <p:tgtEl>
                                          <p:spTgt spid="23557"/>
                                        </p:tgtEl>
                                        <p:attrNameLst>
                                          <p:attrName>ppt_h</p:attrName>
                                        </p:attrNameLst>
                                      </p:cBhvr>
                                      <p:tavLst>
                                        <p:tav tm="0">
                                          <p:val>
                                            <p:fltVal val="0"/>
                                          </p:val>
                                        </p:tav>
                                        <p:tav tm="100000">
                                          <p:val>
                                            <p:strVal val="#ppt_h"/>
                                          </p:val>
                                        </p:tav>
                                      </p:tavLst>
                                    </p:anim>
                                    <p:animEffect transition="in" filter="fade">
                                      <p:cBhvr>
                                        <p:cTn id="9" dur="5000"/>
                                        <p:tgtEl>
                                          <p:spTgt spid="2355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557"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Image 1" descr="A8.jpg"/>
          <p:cNvPicPr>
            <a:picLocks noGrp="1" noChangeAspect="1"/>
          </p:cNvPicPr>
          <p:nvPr isPhoto="1"/>
        </p:nvPicPr>
        <p:blipFill>
          <a:blip r:embed="rId3" cstate="print">
            <a:lum contrast="20000"/>
          </a:blip>
          <a:srcRect/>
          <a:stretch>
            <a:fillRect/>
          </a:stretch>
        </p:blipFill>
        <p:spPr bwMode="auto">
          <a:xfrm>
            <a:off x="0" y="0"/>
            <a:ext cx="9144000" cy="6741368"/>
          </a:xfrm>
          <a:prstGeom prst="rect">
            <a:avLst/>
          </a:prstGeom>
          <a:noFill/>
          <a:ln w="9525">
            <a:noFill/>
            <a:miter lim="800000"/>
            <a:headEnd/>
            <a:tailEnd/>
          </a:ln>
        </p:spPr>
      </p:pic>
      <p:sp>
        <p:nvSpPr>
          <p:cNvPr id="14341" name="Text Box 5"/>
          <p:cNvSpPr txBox="1">
            <a:spLocks noChangeArrowheads="1"/>
          </p:cNvSpPr>
          <p:nvPr/>
        </p:nvSpPr>
        <p:spPr bwMode="auto">
          <a:xfrm>
            <a:off x="1187450" y="2708920"/>
            <a:ext cx="7056438" cy="1311275"/>
          </a:xfrm>
          <a:prstGeom prst="rect">
            <a:avLst/>
          </a:prstGeom>
          <a:noFill/>
          <a:ln w="9525">
            <a:noFill/>
            <a:miter lim="800000"/>
            <a:headEnd/>
            <a:tailEnd/>
          </a:ln>
          <a:effectLst>
            <a:outerShdw dist="35921" dir="2700000" algn="ctr" rotWithShape="0">
              <a:srgbClr val="A50021"/>
            </a:outerShdw>
          </a:effectLst>
        </p:spPr>
        <p:txBody>
          <a:bodyPr>
            <a:spAutoFit/>
          </a:bodyPr>
          <a:lstStyle/>
          <a:p>
            <a:pPr>
              <a:spcBef>
                <a:spcPct val="50000"/>
              </a:spcBef>
              <a:defRPr/>
            </a:pPr>
            <a:r>
              <a:rPr lang="fr-FR" sz="4400" b="1" dirty="0">
                <a:solidFill>
                  <a:schemeClr val="bg1"/>
                </a:solidFill>
                <a:latin typeface="Comic Sans MS" pitchFamily="66" charset="0"/>
              </a:rPr>
              <a:t>E</a:t>
            </a:r>
            <a:r>
              <a:rPr lang="fr-FR" b="1" dirty="0">
                <a:solidFill>
                  <a:schemeClr val="bg1"/>
                </a:solidFill>
                <a:latin typeface="Comic Sans MS" pitchFamily="66" charset="0"/>
              </a:rPr>
              <a:t>t que ce feu n’est que pour consumer nos misères.</a:t>
            </a:r>
            <a:r>
              <a:rPr lang="fr-FR" sz="3200" b="1" dirty="0">
                <a:solidFill>
                  <a:schemeClr val="bg1"/>
                </a:solidFill>
                <a:latin typeface="Arial Rounded MT Bold" pitchFamily="34" charset="0"/>
              </a:rPr>
              <a:t> </a:t>
            </a:r>
          </a:p>
        </p:txBody>
      </p:sp>
      <p:sp>
        <p:nvSpPr>
          <p:cNvPr id="14342" name="Text Box 6"/>
          <p:cNvSpPr txBox="1">
            <a:spLocks noChangeArrowheads="1"/>
          </p:cNvSpPr>
          <p:nvPr/>
        </p:nvSpPr>
        <p:spPr bwMode="auto">
          <a:xfrm>
            <a:off x="611560" y="620689"/>
            <a:ext cx="8281615" cy="2752750"/>
          </a:xfrm>
          <a:prstGeom prst="rect">
            <a:avLst/>
          </a:prstGeom>
          <a:noFill/>
          <a:ln w="9525">
            <a:noFill/>
            <a:miter lim="800000"/>
            <a:headEnd/>
            <a:tailEnd/>
          </a:ln>
          <a:effectLst>
            <a:outerShdw dist="35921" dir="2700000" algn="ctr" rotWithShape="0">
              <a:srgbClr val="FF0000"/>
            </a:outerShdw>
          </a:effectLst>
        </p:spPr>
        <p:txBody>
          <a:bodyPr wrap="square">
            <a:spAutoFit/>
          </a:bodyPr>
          <a:lstStyle/>
          <a:p>
            <a:pPr>
              <a:spcBef>
                <a:spcPct val="50000"/>
              </a:spcBef>
              <a:defRPr/>
            </a:pPr>
            <a:r>
              <a:rPr lang="fr-FR" sz="4800" b="1" dirty="0">
                <a:solidFill>
                  <a:schemeClr val="bg1"/>
                </a:solidFill>
                <a:latin typeface="Comic Sans MS" pitchFamily="66" charset="0"/>
              </a:rPr>
              <a:t>T</a:t>
            </a:r>
            <a:r>
              <a:rPr lang="fr-FR" sz="4000" b="1" dirty="0">
                <a:solidFill>
                  <a:schemeClr val="bg1"/>
                </a:solidFill>
                <a:latin typeface="Comic Sans MS" pitchFamily="66" charset="0"/>
              </a:rPr>
              <a:t>u sais bien ma fille, </a:t>
            </a:r>
          </a:p>
          <a:p>
            <a:pPr>
              <a:spcBef>
                <a:spcPct val="50000"/>
              </a:spcBef>
              <a:defRPr/>
            </a:pPr>
            <a:r>
              <a:rPr lang="fr-FR" sz="4000" b="1" dirty="0">
                <a:solidFill>
                  <a:schemeClr val="bg1"/>
                </a:solidFill>
                <a:latin typeface="Comic Sans MS" pitchFamily="66" charset="0"/>
              </a:rPr>
              <a:t>que ce Cœur est un feu ! </a:t>
            </a:r>
          </a:p>
          <a:p>
            <a:pPr>
              <a:spcBef>
                <a:spcPct val="50000"/>
              </a:spcBef>
              <a:defRPr/>
            </a:pPr>
            <a:endParaRPr lang="fr-FR" sz="4000" b="1" dirty="0">
              <a:latin typeface="Comic Sans MS" pitchFamily="66" charset="0"/>
            </a:endParaRPr>
          </a:p>
        </p:txBody>
      </p:sp>
      <p:sp>
        <p:nvSpPr>
          <p:cNvPr id="14343" name="Text Box 7"/>
          <p:cNvSpPr txBox="1">
            <a:spLocks noChangeArrowheads="1"/>
          </p:cNvSpPr>
          <p:nvPr/>
        </p:nvSpPr>
        <p:spPr bwMode="auto">
          <a:xfrm>
            <a:off x="468313" y="4221088"/>
            <a:ext cx="8207375" cy="2923877"/>
          </a:xfrm>
          <a:prstGeom prst="rect">
            <a:avLst/>
          </a:prstGeom>
          <a:noFill/>
          <a:ln w="9525">
            <a:noFill/>
            <a:miter lim="800000"/>
            <a:headEnd/>
            <a:tailEnd/>
          </a:ln>
          <a:effectLst>
            <a:outerShdw dist="35921" dir="2700000" algn="ctr" rotWithShape="0">
              <a:srgbClr val="F71A09"/>
            </a:outerShdw>
          </a:effectLst>
        </p:spPr>
        <p:txBody>
          <a:bodyPr>
            <a:spAutoFit/>
          </a:bodyPr>
          <a:lstStyle/>
          <a:p>
            <a:pPr>
              <a:spcBef>
                <a:spcPct val="50000"/>
              </a:spcBef>
              <a:defRPr/>
            </a:pPr>
            <a:r>
              <a:rPr lang="fr-FR" sz="4800" b="1" dirty="0">
                <a:solidFill>
                  <a:schemeClr val="bg1"/>
                </a:solidFill>
                <a:latin typeface="Comic Sans MS" pitchFamily="66" charset="0"/>
              </a:rPr>
              <a:t>D</a:t>
            </a:r>
            <a:r>
              <a:rPr lang="fr-FR" sz="4000" b="1" dirty="0">
                <a:solidFill>
                  <a:schemeClr val="bg1"/>
                </a:solidFill>
                <a:latin typeface="Comic Sans MS" pitchFamily="66" charset="0"/>
              </a:rPr>
              <a:t>ès que tu les lui abandonnes, Jésus ne s’en souvient plus</a:t>
            </a:r>
            <a:r>
              <a:rPr lang="fr-FR" sz="4000" b="1" dirty="0" smtClean="0">
                <a:solidFill>
                  <a:schemeClr val="bg1"/>
                </a:solidFill>
                <a:latin typeface="Comic Sans MS" pitchFamily="66" charset="0"/>
              </a:rPr>
              <a:t>.</a:t>
            </a:r>
          </a:p>
          <a:p>
            <a:pPr>
              <a:spcBef>
                <a:spcPct val="50000"/>
              </a:spcBef>
              <a:defRPr/>
            </a:pPr>
            <a:r>
              <a:rPr lang="fr-BE" sz="2000" b="1" dirty="0" smtClean="0">
                <a:solidFill>
                  <a:schemeClr val="bg1"/>
                </a:solidFill>
                <a:latin typeface="Comic Sans MS" pitchFamily="66" charset="0"/>
              </a:rPr>
              <a:t>15-07-1923</a:t>
            </a:r>
            <a:endParaRPr lang="fr-FR" sz="2000" b="1" dirty="0">
              <a:solidFill>
                <a:schemeClr val="bg1"/>
              </a:solidFill>
              <a:latin typeface="Comic Sans MS" pitchFamily="66" charset="0"/>
            </a:endParaRPr>
          </a:p>
          <a:p>
            <a:pPr>
              <a:spcBef>
                <a:spcPct val="50000"/>
              </a:spcBef>
              <a:defRPr/>
            </a:pPr>
            <a:endParaRPr lang="fr-FR" sz="4000" dirty="0">
              <a:solidFill>
                <a:schemeClr val="bg1"/>
              </a:solidFill>
              <a:latin typeface="Arial Unicode MS" pitchFamily="34" charset="-128"/>
            </a:endParaRPr>
          </a:p>
        </p:txBody>
      </p:sp>
    </p:spTree>
  </p:cSld>
  <p:clrMapOvr>
    <a:masterClrMapping/>
  </p:clrMapOvr>
  <p:transition spd="slow" advTm="30000">
    <p:push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7" presetClass="entr" presetSubtype="1" fill="hold" grpId="0" nodeType="afterEffect">
                                  <p:stCondLst>
                                    <p:cond delay="0"/>
                                  </p:stCondLst>
                                  <p:childTnLst>
                                    <p:set>
                                      <p:cBhvr>
                                        <p:cTn id="6" dur="1" fill="hold">
                                          <p:stCondLst>
                                            <p:cond delay="0"/>
                                          </p:stCondLst>
                                        </p:cTn>
                                        <p:tgtEl>
                                          <p:spTgt spid="14342"/>
                                        </p:tgtEl>
                                        <p:attrNameLst>
                                          <p:attrName>style.visibility</p:attrName>
                                        </p:attrNameLst>
                                      </p:cBhvr>
                                      <p:to>
                                        <p:strVal val="visible"/>
                                      </p:to>
                                    </p:set>
                                    <p:anim calcmode="lin" valueType="num">
                                      <p:cBhvr additive="base">
                                        <p:cTn id="7" dur="3000" fill="hold"/>
                                        <p:tgtEl>
                                          <p:spTgt spid="14342"/>
                                        </p:tgtEl>
                                        <p:attrNameLst>
                                          <p:attrName>ppt_x</p:attrName>
                                        </p:attrNameLst>
                                      </p:cBhvr>
                                      <p:tavLst>
                                        <p:tav tm="0">
                                          <p:val>
                                            <p:strVal val="#ppt_x"/>
                                          </p:val>
                                        </p:tav>
                                        <p:tav tm="100000">
                                          <p:val>
                                            <p:strVal val="#ppt_x"/>
                                          </p:val>
                                        </p:tav>
                                      </p:tavLst>
                                    </p:anim>
                                    <p:anim calcmode="lin" valueType="num">
                                      <p:cBhvr additive="base">
                                        <p:cTn id="8" dur="3000" fill="hold"/>
                                        <p:tgtEl>
                                          <p:spTgt spid="14342"/>
                                        </p:tgtEl>
                                        <p:attrNameLst>
                                          <p:attrName>ppt_y</p:attrName>
                                        </p:attrNameLst>
                                      </p:cBhvr>
                                      <p:tavLst>
                                        <p:tav tm="0">
                                          <p:val>
                                            <p:strVal val="0-#ppt_h/2"/>
                                          </p:val>
                                        </p:tav>
                                        <p:tav tm="100000">
                                          <p:val>
                                            <p:strVal val="#ppt_y"/>
                                          </p:val>
                                        </p:tav>
                                      </p:tavLst>
                                    </p:anim>
                                  </p:childTnLst>
                                </p:cTn>
                              </p:par>
                            </p:childTnLst>
                          </p:cTn>
                        </p:par>
                        <p:par>
                          <p:cTn id="9" fill="hold">
                            <p:stCondLst>
                              <p:cond delay="3000"/>
                            </p:stCondLst>
                            <p:childTnLst>
                              <p:par>
                                <p:cTn id="10" presetID="7" presetClass="entr" presetSubtype="8" fill="hold" grpId="0" nodeType="afterEffect">
                                  <p:stCondLst>
                                    <p:cond delay="0"/>
                                  </p:stCondLst>
                                  <p:childTnLst>
                                    <p:set>
                                      <p:cBhvr>
                                        <p:cTn id="11" dur="1" fill="hold">
                                          <p:stCondLst>
                                            <p:cond delay="0"/>
                                          </p:stCondLst>
                                        </p:cTn>
                                        <p:tgtEl>
                                          <p:spTgt spid="14341"/>
                                        </p:tgtEl>
                                        <p:attrNameLst>
                                          <p:attrName>style.visibility</p:attrName>
                                        </p:attrNameLst>
                                      </p:cBhvr>
                                      <p:to>
                                        <p:strVal val="visible"/>
                                      </p:to>
                                    </p:set>
                                    <p:anim calcmode="lin" valueType="num">
                                      <p:cBhvr additive="base">
                                        <p:cTn id="12" dur="3000" fill="hold"/>
                                        <p:tgtEl>
                                          <p:spTgt spid="14341"/>
                                        </p:tgtEl>
                                        <p:attrNameLst>
                                          <p:attrName>ppt_x</p:attrName>
                                        </p:attrNameLst>
                                      </p:cBhvr>
                                      <p:tavLst>
                                        <p:tav tm="0">
                                          <p:val>
                                            <p:strVal val="0-#ppt_w/2"/>
                                          </p:val>
                                        </p:tav>
                                        <p:tav tm="100000">
                                          <p:val>
                                            <p:strVal val="#ppt_x"/>
                                          </p:val>
                                        </p:tav>
                                      </p:tavLst>
                                    </p:anim>
                                    <p:anim calcmode="lin" valueType="num">
                                      <p:cBhvr additive="base">
                                        <p:cTn id="13" dur="3000" fill="hold"/>
                                        <p:tgtEl>
                                          <p:spTgt spid="14341"/>
                                        </p:tgtEl>
                                        <p:attrNameLst>
                                          <p:attrName>ppt_y</p:attrName>
                                        </p:attrNameLst>
                                      </p:cBhvr>
                                      <p:tavLst>
                                        <p:tav tm="0">
                                          <p:val>
                                            <p:strVal val="#ppt_y"/>
                                          </p:val>
                                        </p:tav>
                                        <p:tav tm="100000">
                                          <p:val>
                                            <p:strVal val="#ppt_y"/>
                                          </p:val>
                                        </p:tav>
                                      </p:tavLst>
                                    </p:anim>
                                  </p:childTnLst>
                                </p:cTn>
                              </p:par>
                            </p:childTnLst>
                          </p:cTn>
                        </p:par>
                        <p:par>
                          <p:cTn id="14" fill="hold">
                            <p:stCondLst>
                              <p:cond delay="6000"/>
                            </p:stCondLst>
                            <p:childTnLst>
                              <p:par>
                                <p:cTn id="15" presetID="7" presetClass="entr" presetSubtype="2" fill="hold" grpId="0" nodeType="afterEffect">
                                  <p:stCondLst>
                                    <p:cond delay="0"/>
                                  </p:stCondLst>
                                  <p:childTnLst>
                                    <p:set>
                                      <p:cBhvr>
                                        <p:cTn id="16" dur="1" fill="hold">
                                          <p:stCondLst>
                                            <p:cond delay="0"/>
                                          </p:stCondLst>
                                        </p:cTn>
                                        <p:tgtEl>
                                          <p:spTgt spid="14343"/>
                                        </p:tgtEl>
                                        <p:attrNameLst>
                                          <p:attrName>style.visibility</p:attrName>
                                        </p:attrNameLst>
                                      </p:cBhvr>
                                      <p:to>
                                        <p:strVal val="visible"/>
                                      </p:to>
                                    </p:set>
                                    <p:anim calcmode="lin" valueType="num">
                                      <p:cBhvr additive="base">
                                        <p:cTn id="17" dur="3000" fill="hold"/>
                                        <p:tgtEl>
                                          <p:spTgt spid="14343"/>
                                        </p:tgtEl>
                                        <p:attrNameLst>
                                          <p:attrName>ppt_x</p:attrName>
                                        </p:attrNameLst>
                                      </p:cBhvr>
                                      <p:tavLst>
                                        <p:tav tm="0">
                                          <p:val>
                                            <p:strVal val="1+#ppt_w/2"/>
                                          </p:val>
                                        </p:tav>
                                        <p:tav tm="100000">
                                          <p:val>
                                            <p:strVal val="#ppt_x"/>
                                          </p:val>
                                        </p:tav>
                                      </p:tavLst>
                                    </p:anim>
                                    <p:anim calcmode="lin" valueType="num">
                                      <p:cBhvr additive="base">
                                        <p:cTn id="18" dur="3000" fill="hold"/>
                                        <p:tgtEl>
                                          <p:spTgt spid="1434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341" grpId="0"/>
      <p:bldP spid="14342" grpId="0"/>
      <p:bldP spid="14343"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Image 1" descr="A25.jpg"/>
          <p:cNvPicPr>
            <a:picLocks noGrp="1" noChangeAspect="1"/>
          </p:cNvPicPr>
          <p:nvPr isPhoto="1"/>
        </p:nvPicPr>
        <p:blipFill>
          <a:blip r:embed="rId3" cstate="print">
            <a:lum contrast="20000"/>
          </a:blip>
          <a:srcRect l="10394"/>
          <a:stretch>
            <a:fillRect/>
          </a:stretch>
        </p:blipFill>
        <p:spPr bwMode="auto">
          <a:xfrm>
            <a:off x="1" y="0"/>
            <a:ext cx="9144000" cy="6858000"/>
          </a:xfrm>
          <a:prstGeom prst="rect">
            <a:avLst/>
          </a:prstGeom>
          <a:noFill/>
          <a:ln w="9525">
            <a:noFill/>
            <a:miter lim="800000"/>
            <a:headEnd/>
            <a:tailEnd/>
          </a:ln>
        </p:spPr>
      </p:pic>
      <p:sp>
        <p:nvSpPr>
          <p:cNvPr id="14339" name="Rectangle 3"/>
          <p:cNvSpPr>
            <a:spLocks noGrp="1" noChangeArrowheads="1"/>
          </p:cNvSpPr>
          <p:nvPr>
            <p:ph type="body" idx="1"/>
          </p:nvPr>
        </p:nvSpPr>
        <p:spPr/>
        <p:txBody>
          <a:bodyPr/>
          <a:lstStyle/>
          <a:p>
            <a:pPr eaLnBrk="1" hangingPunct="1"/>
            <a:endParaRPr lang="fr-FR" dirty="0" smtClean="0"/>
          </a:p>
        </p:txBody>
      </p:sp>
      <p:sp>
        <p:nvSpPr>
          <p:cNvPr id="15365" name="Text Box 5"/>
          <p:cNvSpPr txBox="1">
            <a:spLocks noChangeArrowheads="1"/>
          </p:cNvSpPr>
          <p:nvPr/>
        </p:nvSpPr>
        <p:spPr bwMode="auto">
          <a:xfrm>
            <a:off x="900113" y="4293096"/>
            <a:ext cx="7272337" cy="2185214"/>
          </a:xfrm>
          <a:prstGeom prst="rect">
            <a:avLst/>
          </a:prstGeom>
          <a:noFill/>
          <a:ln w="9525">
            <a:noFill/>
            <a:miter lim="800000"/>
            <a:headEnd/>
            <a:tailEnd/>
          </a:ln>
          <a:effectLst>
            <a:outerShdw dist="35921" dir="2700000" algn="ctr" rotWithShape="0">
              <a:srgbClr val="CC0099"/>
            </a:outerShdw>
          </a:effectLst>
        </p:spPr>
        <p:txBody>
          <a:bodyPr wrap="square">
            <a:spAutoFit/>
          </a:bodyPr>
          <a:lstStyle/>
          <a:p>
            <a:pPr>
              <a:spcBef>
                <a:spcPct val="50000"/>
              </a:spcBef>
              <a:defRPr/>
            </a:pPr>
            <a:r>
              <a:rPr lang="fr-FR" sz="4000" b="1" dirty="0">
                <a:solidFill>
                  <a:schemeClr val="bg1"/>
                </a:solidFill>
                <a:latin typeface="Comic Sans MS" pitchFamily="66" charset="0"/>
              </a:rPr>
              <a:t>plus il pardonne, </a:t>
            </a:r>
            <a:endParaRPr lang="fr-FR" sz="4000" b="1" dirty="0" smtClean="0">
              <a:solidFill>
                <a:schemeClr val="bg1"/>
              </a:solidFill>
              <a:latin typeface="Comic Sans MS" pitchFamily="66" charset="0"/>
            </a:endParaRPr>
          </a:p>
          <a:p>
            <a:pPr>
              <a:spcBef>
                <a:spcPct val="50000"/>
              </a:spcBef>
              <a:defRPr/>
            </a:pPr>
            <a:r>
              <a:rPr lang="fr-FR" sz="4000" b="1" dirty="0" smtClean="0">
                <a:solidFill>
                  <a:schemeClr val="bg1"/>
                </a:solidFill>
                <a:latin typeface="Comic Sans MS" pitchFamily="66" charset="0"/>
              </a:rPr>
              <a:t>plus </a:t>
            </a:r>
            <a:r>
              <a:rPr lang="fr-FR" sz="4000" b="1" dirty="0">
                <a:solidFill>
                  <a:schemeClr val="bg1"/>
                </a:solidFill>
                <a:latin typeface="Comic Sans MS" pitchFamily="66" charset="0"/>
              </a:rPr>
              <a:t>il désire pardonner </a:t>
            </a:r>
            <a:r>
              <a:rPr lang="fr-FR" sz="4000" b="1" dirty="0" smtClean="0">
                <a:solidFill>
                  <a:schemeClr val="bg1"/>
                </a:solidFill>
                <a:latin typeface="Comic Sans MS" pitchFamily="66" charset="0"/>
              </a:rPr>
              <a:t>! </a:t>
            </a:r>
          </a:p>
          <a:p>
            <a:pPr>
              <a:spcBef>
                <a:spcPct val="50000"/>
              </a:spcBef>
              <a:defRPr/>
            </a:pPr>
            <a:r>
              <a:rPr lang="fr-FR" sz="2400" b="1" dirty="0" smtClean="0">
                <a:solidFill>
                  <a:schemeClr val="bg1"/>
                </a:solidFill>
                <a:latin typeface="Comic Sans MS" pitchFamily="66" charset="0"/>
              </a:rPr>
              <a:t>15-07-1923</a:t>
            </a:r>
            <a:endParaRPr lang="fr-FR" sz="2400" b="1" dirty="0">
              <a:solidFill>
                <a:schemeClr val="bg1"/>
              </a:solidFill>
              <a:latin typeface="Comic Sans MS" pitchFamily="66" charset="0"/>
            </a:endParaRPr>
          </a:p>
        </p:txBody>
      </p:sp>
      <p:sp>
        <p:nvSpPr>
          <p:cNvPr id="15366" name="Text Box 6"/>
          <p:cNvSpPr txBox="1">
            <a:spLocks noChangeArrowheads="1"/>
          </p:cNvSpPr>
          <p:nvPr/>
        </p:nvSpPr>
        <p:spPr bwMode="auto">
          <a:xfrm>
            <a:off x="684213" y="-171400"/>
            <a:ext cx="7991475" cy="2862322"/>
          </a:xfrm>
          <a:prstGeom prst="rect">
            <a:avLst/>
          </a:prstGeom>
          <a:noFill/>
          <a:ln w="9525">
            <a:noFill/>
            <a:miter lim="800000"/>
            <a:headEnd/>
            <a:tailEnd/>
          </a:ln>
          <a:effectLst>
            <a:outerShdw dist="35921" dir="2700000" algn="ctr" rotWithShape="0">
              <a:schemeClr val="bg1"/>
            </a:outerShdw>
          </a:effectLst>
        </p:spPr>
        <p:txBody>
          <a:bodyPr wrap="square">
            <a:spAutoFit/>
          </a:bodyPr>
          <a:lstStyle/>
          <a:p>
            <a:pPr>
              <a:spcBef>
                <a:spcPct val="50000"/>
              </a:spcBef>
              <a:defRPr/>
            </a:pPr>
            <a:endParaRPr lang="fr-FR" sz="2800" b="1" dirty="0"/>
          </a:p>
          <a:p>
            <a:pPr>
              <a:spcBef>
                <a:spcPct val="50000"/>
              </a:spcBef>
              <a:defRPr/>
            </a:pPr>
            <a:endParaRPr lang="fr-FR" sz="2800" b="1" dirty="0"/>
          </a:p>
          <a:p>
            <a:pPr>
              <a:spcBef>
                <a:spcPct val="50000"/>
              </a:spcBef>
              <a:defRPr/>
            </a:pPr>
            <a:r>
              <a:rPr lang="fr-FR" sz="4400" b="1" dirty="0">
                <a:solidFill>
                  <a:schemeClr val="bg1"/>
                </a:solidFill>
                <a:effectLst>
                  <a:outerShdw blurRad="38100" dist="38100" dir="2700000" algn="tl">
                    <a:srgbClr val="000000">
                      <a:alpha val="43137"/>
                    </a:srgbClr>
                  </a:outerShdw>
                </a:effectLst>
                <a:latin typeface="Comic Sans MS" pitchFamily="66" charset="0"/>
              </a:rPr>
              <a:t>Son cœur est une source inépuisable :</a:t>
            </a:r>
            <a:endParaRPr lang="fr-FR" sz="4400" dirty="0">
              <a:solidFill>
                <a:schemeClr val="bg1"/>
              </a:solidFill>
              <a:effectLst>
                <a:outerShdw blurRad="38100" dist="38100" dir="2700000" algn="tl">
                  <a:srgbClr val="000000">
                    <a:alpha val="43137"/>
                  </a:srgbClr>
                </a:outerShdw>
              </a:effectLst>
              <a:latin typeface="Comic Sans MS" pitchFamily="66" charset="0"/>
            </a:endParaRPr>
          </a:p>
        </p:txBody>
      </p:sp>
      <p:sp>
        <p:nvSpPr>
          <p:cNvPr id="15367" name="Text Box 7"/>
          <p:cNvSpPr txBox="1">
            <a:spLocks noChangeArrowheads="1"/>
          </p:cNvSpPr>
          <p:nvPr/>
        </p:nvSpPr>
        <p:spPr bwMode="auto">
          <a:xfrm>
            <a:off x="395536" y="2924944"/>
            <a:ext cx="8496944" cy="1323439"/>
          </a:xfrm>
          <a:prstGeom prst="rect">
            <a:avLst/>
          </a:prstGeom>
          <a:noFill/>
          <a:ln w="9525">
            <a:noFill/>
            <a:miter lim="800000"/>
            <a:headEnd/>
            <a:tailEnd/>
          </a:ln>
          <a:effectLst>
            <a:outerShdw dist="35921" dir="2700000" algn="ctr" rotWithShape="0">
              <a:srgbClr val="FF3399"/>
            </a:outerShdw>
          </a:effectLst>
        </p:spPr>
        <p:txBody>
          <a:bodyPr wrap="square">
            <a:spAutoFit/>
          </a:bodyPr>
          <a:lstStyle/>
          <a:p>
            <a:pPr>
              <a:spcBef>
                <a:spcPct val="50000"/>
              </a:spcBef>
              <a:defRPr/>
            </a:pPr>
            <a:r>
              <a:rPr lang="fr-FR" sz="4000" b="1" dirty="0" smtClean="0">
                <a:solidFill>
                  <a:schemeClr val="bg1"/>
                </a:solidFill>
                <a:latin typeface="Comic Sans MS" pitchFamily="66" charset="0"/>
              </a:rPr>
              <a:t>plus il donne, plus il désire donner;</a:t>
            </a:r>
            <a:endParaRPr lang="fr-FR" sz="4000" dirty="0">
              <a:solidFill>
                <a:schemeClr val="bg1"/>
              </a:solidFill>
              <a:latin typeface="Comic Sans MS" pitchFamily="66" charset="0"/>
            </a:endParaRPr>
          </a:p>
        </p:txBody>
      </p:sp>
    </p:spTree>
  </p:cSld>
  <p:clrMapOvr>
    <a:masterClrMapping/>
  </p:clrMapOvr>
  <p:transition spd="slow" advTm="30000">
    <p:push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grpId="0" nodeType="afterEffect">
                                  <p:stCondLst>
                                    <p:cond delay="0"/>
                                  </p:stCondLst>
                                  <p:childTnLst>
                                    <p:set>
                                      <p:cBhvr>
                                        <p:cTn id="6" dur="1" fill="hold">
                                          <p:stCondLst>
                                            <p:cond delay="0"/>
                                          </p:stCondLst>
                                        </p:cTn>
                                        <p:tgtEl>
                                          <p:spTgt spid="15366"/>
                                        </p:tgtEl>
                                        <p:attrNameLst>
                                          <p:attrName>style.visibility</p:attrName>
                                        </p:attrNameLst>
                                      </p:cBhvr>
                                      <p:to>
                                        <p:strVal val="visible"/>
                                      </p:to>
                                    </p:set>
                                    <p:anim calcmode="lin" valueType="num">
                                      <p:cBhvr>
                                        <p:cTn id="7" dur="3000" fill="hold"/>
                                        <p:tgtEl>
                                          <p:spTgt spid="15366"/>
                                        </p:tgtEl>
                                        <p:attrNameLst>
                                          <p:attrName>ppt_w</p:attrName>
                                        </p:attrNameLst>
                                      </p:cBhvr>
                                      <p:tavLst>
                                        <p:tav tm="0">
                                          <p:val>
                                            <p:fltVal val="0"/>
                                          </p:val>
                                        </p:tav>
                                        <p:tav tm="100000">
                                          <p:val>
                                            <p:strVal val="#ppt_w"/>
                                          </p:val>
                                        </p:tav>
                                      </p:tavLst>
                                    </p:anim>
                                    <p:anim calcmode="lin" valueType="num">
                                      <p:cBhvr>
                                        <p:cTn id="8" dur="3000" fill="hold"/>
                                        <p:tgtEl>
                                          <p:spTgt spid="15366"/>
                                        </p:tgtEl>
                                        <p:attrNameLst>
                                          <p:attrName>ppt_h</p:attrName>
                                        </p:attrNameLst>
                                      </p:cBhvr>
                                      <p:tavLst>
                                        <p:tav tm="0">
                                          <p:val>
                                            <p:fltVal val="0"/>
                                          </p:val>
                                        </p:tav>
                                        <p:tav tm="100000">
                                          <p:val>
                                            <p:strVal val="#ppt_h"/>
                                          </p:val>
                                        </p:tav>
                                      </p:tavLst>
                                    </p:anim>
                                    <p:animEffect transition="in" filter="fade">
                                      <p:cBhvr>
                                        <p:cTn id="9" dur="3000"/>
                                        <p:tgtEl>
                                          <p:spTgt spid="15366"/>
                                        </p:tgtEl>
                                      </p:cBhvr>
                                    </p:animEffect>
                                  </p:childTnLst>
                                </p:cTn>
                              </p:par>
                            </p:childTnLst>
                          </p:cTn>
                        </p:par>
                        <p:par>
                          <p:cTn id="10" fill="hold">
                            <p:stCondLst>
                              <p:cond delay="3000"/>
                            </p:stCondLst>
                            <p:childTnLst>
                              <p:par>
                                <p:cTn id="11" presetID="53" presetClass="entr" presetSubtype="0" fill="hold" grpId="0" nodeType="afterEffect">
                                  <p:stCondLst>
                                    <p:cond delay="0"/>
                                  </p:stCondLst>
                                  <p:childTnLst>
                                    <p:set>
                                      <p:cBhvr>
                                        <p:cTn id="12" dur="1" fill="hold">
                                          <p:stCondLst>
                                            <p:cond delay="0"/>
                                          </p:stCondLst>
                                        </p:cTn>
                                        <p:tgtEl>
                                          <p:spTgt spid="15367"/>
                                        </p:tgtEl>
                                        <p:attrNameLst>
                                          <p:attrName>style.visibility</p:attrName>
                                        </p:attrNameLst>
                                      </p:cBhvr>
                                      <p:to>
                                        <p:strVal val="visible"/>
                                      </p:to>
                                    </p:set>
                                    <p:anim calcmode="lin" valueType="num">
                                      <p:cBhvr>
                                        <p:cTn id="13" dur="3000" fill="hold"/>
                                        <p:tgtEl>
                                          <p:spTgt spid="15367"/>
                                        </p:tgtEl>
                                        <p:attrNameLst>
                                          <p:attrName>ppt_w</p:attrName>
                                        </p:attrNameLst>
                                      </p:cBhvr>
                                      <p:tavLst>
                                        <p:tav tm="0">
                                          <p:val>
                                            <p:fltVal val="0"/>
                                          </p:val>
                                        </p:tav>
                                        <p:tav tm="100000">
                                          <p:val>
                                            <p:strVal val="#ppt_w"/>
                                          </p:val>
                                        </p:tav>
                                      </p:tavLst>
                                    </p:anim>
                                    <p:anim calcmode="lin" valueType="num">
                                      <p:cBhvr>
                                        <p:cTn id="14" dur="3000" fill="hold"/>
                                        <p:tgtEl>
                                          <p:spTgt spid="15367"/>
                                        </p:tgtEl>
                                        <p:attrNameLst>
                                          <p:attrName>ppt_h</p:attrName>
                                        </p:attrNameLst>
                                      </p:cBhvr>
                                      <p:tavLst>
                                        <p:tav tm="0">
                                          <p:val>
                                            <p:fltVal val="0"/>
                                          </p:val>
                                        </p:tav>
                                        <p:tav tm="100000">
                                          <p:val>
                                            <p:strVal val="#ppt_h"/>
                                          </p:val>
                                        </p:tav>
                                      </p:tavLst>
                                    </p:anim>
                                    <p:animEffect transition="in" filter="fade">
                                      <p:cBhvr>
                                        <p:cTn id="15" dur="3000"/>
                                        <p:tgtEl>
                                          <p:spTgt spid="15367"/>
                                        </p:tgtEl>
                                      </p:cBhvr>
                                    </p:animEffect>
                                  </p:childTnLst>
                                </p:cTn>
                              </p:par>
                            </p:childTnLst>
                          </p:cTn>
                        </p:par>
                        <p:par>
                          <p:cTn id="16" fill="hold">
                            <p:stCondLst>
                              <p:cond delay="6000"/>
                            </p:stCondLst>
                            <p:childTnLst>
                              <p:par>
                                <p:cTn id="17" presetID="53" presetClass="entr" presetSubtype="0" fill="hold" grpId="0" nodeType="afterEffect">
                                  <p:stCondLst>
                                    <p:cond delay="0"/>
                                  </p:stCondLst>
                                  <p:childTnLst>
                                    <p:set>
                                      <p:cBhvr>
                                        <p:cTn id="18" dur="1" fill="hold">
                                          <p:stCondLst>
                                            <p:cond delay="0"/>
                                          </p:stCondLst>
                                        </p:cTn>
                                        <p:tgtEl>
                                          <p:spTgt spid="15365"/>
                                        </p:tgtEl>
                                        <p:attrNameLst>
                                          <p:attrName>style.visibility</p:attrName>
                                        </p:attrNameLst>
                                      </p:cBhvr>
                                      <p:to>
                                        <p:strVal val="visible"/>
                                      </p:to>
                                    </p:set>
                                    <p:anim calcmode="lin" valueType="num">
                                      <p:cBhvr>
                                        <p:cTn id="19" dur="5000" fill="hold"/>
                                        <p:tgtEl>
                                          <p:spTgt spid="15365"/>
                                        </p:tgtEl>
                                        <p:attrNameLst>
                                          <p:attrName>ppt_w</p:attrName>
                                        </p:attrNameLst>
                                      </p:cBhvr>
                                      <p:tavLst>
                                        <p:tav tm="0">
                                          <p:val>
                                            <p:fltVal val="0"/>
                                          </p:val>
                                        </p:tav>
                                        <p:tav tm="100000">
                                          <p:val>
                                            <p:strVal val="#ppt_w"/>
                                          </p:val>
                                        </p:tav>
                                      </p:tavLst>
                                    </p:anim>
                                    <p:anim calcmode="lin" valueType="num">
                                      <p:cBhvr>
                                        <p:cTn id="20" dur="5000" fill="hold"/>
                                        <p:tgtEl>
                                          <p:spTgt spid="15365"/>
                                        </p:tgtEl>
                                        <p:attrNameLst>
                                          <p:attrName>ppt_h</p:attrName>
                                        </p:attrNameLst>
                                      </p:cBhvr>
                                      <p:tavLst>
                                        <p:tav tm="0">
                                          <p:val>
                                            <p:fltVal val="0"/>
                                          </p:val>
                                        </p:tav>
                                        <p:tav tm="100000">
                                          <p:val>
                                            <p:strVal val="#ppt_h"/>
                                          </p:val>
                                        </p:tav>
                                      </p:tavLst>
                                    </p:anim>
                                    <p:animEffect transition="in" filter="fade">
                                      <p:cBhvr>
                                        <p:cTn id="21" dur="5000"/>
                                        <p:tgtEl>
                                          <p:spTgt spid="1536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365" grpId="0"/>
      <p:bldP spid="15366" grpId="0"/>
      <p:bldP spid="15367"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5" descr="植物的美丽私语01">
            <a:hlinkClick r:id="rId3"/>
          </p:cNvPr>
          <p:cNvPicPr>
            <a:picLocks noChangeAspect="1" noChangeArrowheads="1"/>
          </p:cNvPicPr>
          <p:nvPr/>
        </p:nvPicPr>
        <p:blipFill>
          <a:blip r:embed="rId4" cstate="print"/>
          <a:srcRect r="-38" b="-24"/>
          <a:stretch>
            <a:fillRect/>
          </a:stretch>
        </p:blipFill>
        <p:spPr bwMode="auto">
          <a:xfrm>
            <a:off x="-686" y="0"/>
            <a:ext cx="9145371" cy="6858000"/>
          </a:xfrm>
          <a:prstGeom prst="rect">
            <a:avLst/>
          </a:prstGeom>
          <a:noFill/>
          <a:ln w="9525">
            <a:noFill/>
            <a:miter lim="800000"/>
            <a:headEnd/>
            <a:tailEnd/>
          </a:ln>
        </p:spPr>
      </p:pic>
      <p:sp>
        <p:nvSpPr>
          <p:cNvPr id="10245" name="Rectangle 5"/>
          <p:cNvSpPr>
            <a:spLocks noChangeArrowheads="1"/>
          </p:cNvSpPr>
          <p:nvPr/>
        </p:nvSpPr>
        <p:spPr bwMode="auto">
          <a:xfrm>
            <a:off x="611188" y="692696"/>
            <a:ext cx="7848600" cy="3627437"/>
          </a:xfrm>
          <a:prstGeom prst="rect">
            <a:avLst/>
          </a:prstGeom>
          <a:noFill/>
          <a:ln w="9525">
            <a:noFill/>
            <a:miter lim="800000"/>
            <a:headEnd/>
            <a:tailEnd/>
          </a:ln>
          <a:effectLst>
            <a:outerShdw dist="35921" dir="2700000" algn="ctr" rotWithShape="0">
              <a:srgbClr val="FF5050"/>
            </a:outerShdw>
          </a:effectLst>
        </p:spPr>
        <p:txBody>
          <a:bodyPr>
            <a:spAutoFit/>
          </a:bodyPr>
          <a:lstStyle/>
          <a:p>
            <a:pPr>
              <a:defRPr/>
            </a:pPr>
            <a:r>
              <a:rPr lang="fr-FR" sz="4800" b="1" dirty="0" smtClean="0">
                <a:solidFill>
                  <a:schemeClr val="bg1"/>
                </a:solidFill>
                <a:latin typeface="Comic Sans MS" pitchFamily="66" charset="0"/>
              </a:rPr>
              <a:t>C</a:t>
            </a:r>
            <a:r>
              <a:rPr lang="fr-FR" sz="4000" b="1" dirty="0" smtClean="0">
                <a:solidFill>
                  <a:schemeClr val="bg1"/>
                </a:solidFill>
                <a:latin typeface="Comic Sans MS" pitchFamily="66" charset="0"/>
              </a:rPr>
              <a:t>rois-moi</a:t>
            </a:r>
            <a:r>
              <a:rPr lang="fr-FR" sz="4000" b="1" dirty="0">
                <a:solidFill>
                  <a:schemeClr val="bg1"/>
                </a:solidFill>
                <a:latin typeface="Comic Sans MS" pitchFamily="66" charset="0"/>
              </a:rPr>
              <a:t>, </a:t>
            </a:r>
          </a:p>
          <a:p>
            <a:pPr>
              <a:defRPr/>
            </a:pPr>
            <a:r>
              <a:rPr lang="fr-FR" sz="4000" b="1" dirty="0">
                <a:solidFill>
                  <a:schemeClr val="bg1"/>
                </a:solidFill>
                <a:latin typeface="Comic Sans MS" pitchFamily="66" charset="0"/>
              </a:rPr>
              <a:t>Jésus ne se souvient plus de tes misères et de tes résistances.</a:t>
            </a:r>
          </a:p>
          <a:p>
            <a:pPr>
              <a:defRPr/>
            </a:pPr>
            <a:endParaRPr lang="fr-FR" sz="3200" b="1" dirty="0">
              <a:solidFill>
                <a:schemeClr val="bg1"/>
              </a:solidFill>
              <a:latin typeface="Comic Sans MS" pitchFamily="66" charset="0"/>
            </a:endParaRPr>
          </a:p>
          <a:p>
            <a:pPr>
              <a:defRPr/>
            </a:pPr>
            <a:r>
              <a:rPr lang="fr-FR" sz="3200" b="1" dirty="0">
                <a:solidFill>
                  <a:schemeClr val="bg1"/>
                </a:solidFill>
                <a:latin typeface="Arial Rounded MT Bold" pitchFamily="34" charset="0"/>
              </a:rPr>
              <a:t> </a:t>
            </a:r>
          </a:p>
        </p:txBody>
      </p:sp>
      <p:sp>
        <p:nvSpPr>
          <p:cNvPr id="10246" name="Text Box 6"/>
          <p:cNvSpPr txBox="1">
            <a:spLocks noChangeArrowheads="1"/>
          </p:cNvSpPr>
          <p:nvPr/>
        </p:nvSpPr>
        <p:spPr bwMode="auto">
          <a:xfrm>
            <a:off x="827088" y="3573016"/>
            <a:ext cx="7343775" cy="3077766"/>
          </a:xfrm>
          <a:prstGeom prst="rect">
            <a:avLst/>
          </a:prstGeom>
          <a:noFill/>
          <a:ln w="9525">
            <a:noFill/>
            <a:miter lim="800000"/>
            <a:headEnd/>
            <a:tailEnd/>
          </a:ln>
          <a:effectLst>
            <a:outerShdw dist="35921" dir="2700000" algn="ctr" rotWithShape="0">
              <a:schemeClr val="bg1"/>
            </a:outerShdw>
          </a:effectLst>
        </p:spPr>
        <p:txBody>
          <a:bodyPr wrap="square">
            <a:spAutoFit/>
          </a:bodyPr>
          <a:lstStyle/>
          <a:p>
            <a:pPr>
              <a:defRPr/>
            </a:pPr>
            <a:r>
              <a:rPr lang="fr-FR" sz="4400" dirty="0">
                <a:solidFill>
                  <a:srgbClr val="FF0000"/>
                </a:solidFill>
                <a:latin typeface="Comic Sans MS" pitchFamily="66" charset="0"/>
              </a:rPr>
              <a:t>Mais il a toujours présents tes bons désirs pour s’y complaire</a:t>
            </a:r>
            <a:r>
              <a:rPr lang="fr-FR" sz="4400" dirty="0" smtClean="0">
                <a:solidFill>
                  <a:srgbClr val="FF0000"/>
                </a:solidFill>
                <a:latin typeface="Comic Sans MS" pitchFamily="66" charset="0"/>
              </a:rPr>
              <a:t>.</a:t>
            </a:r>
          </a:p>
          <a:p>
            <a:pPr>
              <a:defRPr/>
            </a:pPr>
            <a:r>
              <a:rPr lang="fr-FR" sz="4400" dirty="0" smtClean="0">
                <a:solidFill>
                  <a:srgbClr val="FF0000"/>
                </a:solidFill>
                <a:latin typeface="Comic Sans MS" pitchFamily="66" charset="0"/>
              </a:rPr>
              <a:t> </a:t>
            </a:r>
          </a:p>
          <a:p>
            <a:pPr>
              <a:defRPr/>
            </a:pPr>
            <a:r>
              <a:rPr lang="fr-FR" sz="1800" b="1" dirty="0" smtClean="0">
                <a:solidFill>
                  <a:srgbClr val="FF0000"/>
                </a:solidFill>
                <a:latin typeface="Comic Sans MS" pitchFamily="66" charset="0"/>
              </a:rPr>
              <a:t>15-07-1923</a:t>
            </a:r>
            <a:endParaRPr lang="fr-FR" sz="4400" dirty="0">
              <a:solidFill>
                <a:srgbClr val="FF0000"/>
              </a:solidFill>
              <a:latin typeface="Comic Sans MS" pitchFamily="66" charset="0"/>
            </a:endParaRPr>
          </a:p>
        </p:txBody>
      </p:sp>
    </p:spTree>
  </p:cSld>
  <p:clrMapOvr>
    <a:masterClrMapping/>
  </p:clrMapOvr>
  <p:transition spd="slow" advTm="25000">
    <p:push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grpId="1" nodeType="withEffect">
                                  <p:stCondLst>
                                    <p:cond delay="0"/>
                                  </p:stCondLst>
                                  <p:childTnLst>
                                    <p:set>
                                      <p:cBhvr>
                                        <p:cTn id="6" dur="1" fill="hold">
                                          <p:stCondLst>
                                            <p:cond delay="0"/>
                                          </p:stCondLst>
                                        </p:cTn>
                                        <p:tgtEl>
                                          <p:spTgt spid="10245"/>
                                        </p:tgtEl>
                                        <p:attrNameLst>
                                          <p:attrName>style.visibility</p:attrName>
                                        </p:attrNameLst>
                                      </p:cBhvr>
                                      <p:to>
                                        <p:strVal val="visible"/>
                                      </p:to>
                                    </p:set>
                                    <p:animEffect transition="in" filter="circle(in)">
                                      <p:cBhvr>
                                        <p:cTn id="7" dur="2000"/>
                                        <p:tgtEl>
                                          <p:spTgt spid="10245"/>
                                        </p:tgtEl>
                                      </p:cBhvr>
                                    </p:animEffect>
                                  </p:childTnLst>
                                </p:cTn>
                              </p:par>
                              <p:par>
                                <p:cTn id="8" presetID="7" presetClass="entr" presetSubtype="4" fill="hold" grpId="0" nodeType="withEffect">
                                  <p:stCondLst>
                                    <p:cond delay="0"/>
                                  </p:stCondLst>
                                  <p:childTnLst>
                                    <p:set>
                                      <p:cBhvr>
                                        <p:cTn id="9" dur="1" fill="hold">
                                          <p:stCondLst>
                                            <p:cond delay="0"/>
                                          </p:stCondLst>
                                        </p:cTn>
                                        <p:tgtEl>
                                          <p:spTgt spid="10245"/>
                                        </p:tgtEl>
                                        <p:attrNameLst>
                                          <p:attrName>style.visibility</p:attrName>
                                        </p:attrNameLst>
                                      </p:cBhvr>
                                      <p:to>
                                        <p:strVal val="visible"/>
                                      </p:to>
                                    </p:set>
                                    <p:anim calcmode="lin" valueType="num">
                                      <p:cBhvr additive="base">
                                        <p:cTn id="10" dur="5000" fill="hold"/>
                                        <p:tgtEl>
                                          <p:spTgt spid="10245"/>
                                        </p:tgtEl>
                                        <p:attrNameLst>
                                          <p:attrName>ppt_x</p:attrName>
                                        </p:attrNameLst>
                                      </p:cBhvr>
                                      <p:tavLst>
                                        <p:tav tm="0">
                                          <p:val>
                                            <p:strVal val="#ppt_x"/>
                                          </p:val>
                                        </p:tav>
                                        <p:tav tm="100000">
                                          <p:val>
                                            <p:strVal val="#ppt_x"/>
                                          </p:val>
                                        </p:tav>
                                      </p:tavLst>
                                    </p:anim>
                                    <p:anim calcmode="lin" valueType="num">
                                      <p:cBhvr additive="base">
                                        <p:cTn id="11" dur="5000" fill="hold"/>
                                        <p:tgtEl>
                                          <p:spTgt spid="10245"/>
                                        </p:tgtEl>
                                        <p:attrNameLst>
                                          <p:attrName>ppt_y</p:attrName>
                                        </p:attrNameLst>
                                      </p:cBhvr>
                                      <p:tavLst>
                                        <p:tav tm="0">
                                          <p:val>
                                            <p:strVal val="1+#ppt_h/2"/>
                                          </p:val>
                                        </p:tav>
                                        <p:tav tm="100000">
                                          <p:val>
                                            <p:strVal val="#ppt_y"/>
                                          </p:val>
                                        </p:tav>
                                      </p:tavLst>
                                    </p:anim>
                                  </p:childTnLst>
                                </p:cTn>
                              </p:par>
                            </p:childTnLst>
                          </p:cTn>
                        </p:par>
                        <p:par>
                          <p:cTn id="12" fill="hold">
                            <p:stCondLst>
                              <p:cond delay="5000"/>
                            </p:stCondLst>
                            <p:childTnLst>
                              <p:par>
                                <p:cTn id="13" presetID="7" presetClass="entr" presetSubtype="4" fill="hold" grpId="0" nodeType="afterEffect">
                                  <p:stCondLst>
                                    <p:cond delay="0"/>
                                  </p:stCondLst>
                                  <p:childTnLst>
                                    <p:set>
                                      <p:cBhvr>
                                        <p:cTn id="14" dur="1" fill="hold">
                                          <p:stCondLst>
                                            <p:cond delay="0"/>
                                          </p:stCondLst>
                                        </p:cTn>
                                        <p:tgtEl>
                                          <p:spTgt spid="10246"/>
                                        </p:tgtEl>
                                        <p:attrNameLst>
                                          <p:attrName>style.visibility</p:attrName>
                                        </p:attrNameLst>
                                      </p:cBhvr>
                                      <p:to>
                                        <p:strVal val="visible"/>
                                      </p:to>
                                    </p:set>
                                    <p:anim calcmode="lin" valueType="num">
                                      <p:cBhvr additive="base">
                                        <p:cTn id="15" dur="5000" fill="hold"/>
                                        <p:tgtEl>
                                          <p:spTgt spid="10246"/>
                                        </p:tgtEl>
                                        <p:attrNameLst>
                                          <p:attrName>ppt_x</p:attrName>
                                        </p:attrNameLst>
                                      </p:cBhvr>
                                      <p:tavLst>
                                        <p:tav tm="0">
                                          <p:val>
                                            <p:strVal val="#ppt_x"/>
                                          </p:val>
                                        </p:tav>
                                        <p:tav tm="100000">
                                          <p:val>
                                            <p:strVal val="#ppt_x"/>
                                          </p:val>
                                        </p:tav>
                                      </p:tavLst>
                                    </p:anim>
                                    <p:anim calcmode="lin" valueType="num">
                                      <p:cBhvr additive="base">
                                        <p:cTn id="16" dur="5000" fill="hold"/>
                                        <p:tgtEl>
                                          <p:spTgt spid="1024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45" grpId="0"/>
      <p:bldP spid="10245" grpId="1"/>
      <p:bldP spid="10246" grpId="0"/>
    </p:bldLst>
  </p:timing>
</p:sld>
</file>

<file path=ppt/slides/slide2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7" name="Picture 3" descr="2008-08-06 103334 adln"/>
          <p:cNvPicPr preferRelativeResize="0">
            <a:picLocks noChangeAspect="1" noChangeArrowheads="1"/>
          </p:cNvPicPr>
          <p:nvPr>
            <p:custDataLst>
              <p:tags r:id="rId1"/>
            </p:custDataLst>
          </p:nvPr>
        </p:nvPicPr>
        <p:blipFill>
          <a:blip r:embed="rId4" cstate="print"/>
          <a:srcRect/>
          <a:stretch>
            <a:fillRect/>
          </a:stretch>
        </p:blipFill>
        <p:spPr bwMode="auto">
          <a:xfrm>
            <a:off x="-19050" y="-14288"/>
            <a:ext cx="9180513" cy="6884988"/>
          </a:xfrm>
          <a:prstGeom prst="rect">
            <a:avLst/>
          </a:prstGeom>
          <a:noFill/>
          <a:ln w="9525">
            <a:noFill/>
            <a:miter lim="800000"/>
            <a:headEnd/>
            <a:tailEnd/>
          </a:ln>
        </p:spPr>
      </p:pic>
      <p:sp>
        <p:nvSpPr>
          <p:cNvPr id="9220" name="Rectangle 4"/>
          <p:cNvSpPr>
            <a:spLocks noChangeArrowheads="1"/>
          </p:cNvSpPr>
          <p:nvPr/>
        </p:nvSpPr>
        <p:spPr bwMode="auto">
          <a:xfrm>
            <a:off x="800125" y="980728"/>
            <a:ext cx="7343775" cy="1877437"/>
          </a:xfrm>
          <a:prstGeom prst="rect">
            <a:avLst/>
          </a:prstGeom>
          <a:noFill/>
          <a:ln w="9525">
            <a:noFill/>
            <a:miter lim="800000"/>
            <a:headEnd/>
            <a:tailEnd/>
          </a:ln>
          <a:effectLst>
            <a:outerShdw dist="35921" dir="2700000" algn="ctr" rotWithShape="0">
              <a:schemeClr val="folHlink"/>
            </a:outerShdw>
          </a:effectLst>
        </p:spPr>
        <p:txBody>
          <a:bodyPr>
            <a:spAutoFit/>
          </a:bodyPr>
          <a:lstStyle/>
          <a:p>
            <a:pPr>
              <a:spcBef>
                <a:spcPct val="50000"/>
              </a:spcBef>
              <a:defRPr/>
            </a:pPr>
            <a:r>
              <a:rPr lang="fr-FR" sz="4400" b="1" dirty="0">
                <a:solidFill>
                  <a:schemeClr val="bg1"/>
                </a:solidFill>
                <a:effectLst>
                  <a:outerShdw blurRad="38100" dist="38100" dir="2700000" algn="tl">
                    <a:srgbClr val="000000">
                      <a:alpha val="43137"/>
                    </a:srgbClr>
                  </a:outerShdw>
                </a:effectLst>
                <a:latin typeface="Comic Sans MS" pitchFamily="66" charset="0"/>
              </a:rPr>
              <a:t>S</a:t>
            </a:r>
            <a:r>
              <a:rPr lang="fr-FR" b="1" dirty="0">
                <a:solidFill>
                  <a:schemeClr val="bg1"/>
                </a:solidFill>
                <a:effectLst>
                  <a:outerShdw blurRad="38100" dist="38100" dir="2700000" algn="tl">
                    <a:srgbClr val="000000">
                      <a:alpha val="43137"/>
                    </a:srgbClr>
                  </a:outerShdw>
                </a:effectLst>
                <a:latin typeface="Comic Sans MS" pitchFamily="66" charset="0"/>
              </a:rPr>
              <a:t>on Cœur est un abîme de miséricorde qui ne s’épuise jamais en pardonnant. </a:t>
            </a:r>
          </a:p>
        </p:txBody>
      </p:sp>
      <p:sp>
        <p:nvSpPr>
          <p:cNvPr id="9221" name="Text Box 5"/>
          <p:cNvSpPr txBox="1">
            <a:spLocks noChangeArrowheads="1"/>
          </p:cNvSpPr>
          <p:nvPr/>
        </p:nvSpPr>
        <p:spPr bwMode="auto">
          <a:xfrm>
            <a:off x="642910" y="3430155"/>
            <a:ext cx="8001055" cy="3693319"/>
          </a:xfrm>
          <a:prstGeom prst="rect">
            <a:avLst/>
          </a:prstGeom>
          <a:noFill/>
          <a:ln w="9525">
            <a:noFill/>
            <a:miter lim="800000"/>
            <a:headEnd/>
            <a:tailEnd/>
          </a:ln>
          <a:effectLst>
            <a:outerShdw dist="35921" dir="2700000" algn="ctr" rotWithShape="0">
              <a:schemeClr val="folHlink"/>
            </a:outerShdw>
          </a:effectLst>
        </p:spPr>
        <p:txBody>
          <a:bodyPr wrap="square">
            <a:spAutoFit/>
          </a:bodyPr>
          <a:lstStyle/>
          <a:p>
            <a:pPr>
              <a:spcBef>
                <a:spcPct val="50000"/>
              </a:spcBef>
              <a:defRPr/>
            </a:pPr>
            <a:r>
              <a:rPr lang="fr-FR" sz="4000" b="1" dirty="0">
                <a:solidFill>
                  <a:schemeClr val="bg1"/>
                </a:solidFill>
                <a:latin typeface="Comic Sans MS" pitchFamily="66" charset="0"/>
              </a:rPr>
              <a:t>Il est aussi un abîme de richesse qui ne s’épuise jamais en donnant </a:t>
            </a:r>
            <a:r>
              <a:rPr lang="fr-FR" sz="4000" b="1" dirty="0" smtClean="0">
                <a:solidFill>
                  <a:schemeClr val="bg1"/>
                </a:solidFill>
                <a:latin typeface="Comic Sans MS" pitchFamily="66" charset="0"/>
              </a:rPr>
              <a:t>!</a:t>
            </a:r>
          </a:p>
          <a:p>
            <a:pPr>
              <a:spcBef>
                <a:spcPct val="50000"/>
              </a:spcBef>
              <a:defRPr/>
            </a:pPr>
            <a:endParaRPr lang="fr-FR" sz="4000" b="1" dirty="0" smtClean="0">
              <a:solidFill>
                <a:srgbClr val="150E0B"/>
              </a:solidFill>
              <a:latin typeface="Comic Sans MS" pitchFamily="66" charset="0"/>
            </a:endParaRPr>
          </a:p>
          <a:p>
            <a:pPr>
              <a:spcBef>
                <a:spcPct val="50000"/>
              </a:spcBef>
              <a:defRPr/>
            </a:pPr>
            <a:endParaRPr lang="fr-FR" b="1" dirty="0">
              <a:latin typeface="Comic Sans MS" pitchFamily="66" charset="0"/>
            </a:endParaRPr>
          </a:p>
        </p:txBody>
      </p:sp>
      <p:sp>
        <p:nvSpPr>
          <p:cNvPr id="8" name="ZoneTexte 7"/>
          <p:cNvSpPr txBox="1"/>
          <p:nvPr/>
        </p:nvSpPr>
        <p:spPr>
          <a:xfrm>
            <a:off x="539552" y="5733256"/>
            <a:ext cx="7776864" cy="1015663"/>
          </a:xfrm>
          <a:prstGeom prst="rect">
            <a:avLst/>
          </a:prstGeom>
          <a:noFill/>
        </p:spPr>
        <p:txBody>
          <a:bodyPr wrap="square" rtlCol="0">
            <a:spAutoFit/>
          </a:bodyPr>
          <a:lstStyle/>
          <a:p>
            <a:r>
              <a:rPr lang="fr-FR" sz="2400" b="1" dirty="0" smtClean="0">
                <a:latin typeface="Comic Sans MS" pitchFamily="66" charset="0"/>
              </a:rPr>
              <a:t>15-07-1923</a:t>
            </a:r>
            <a:endParaRPr lang="it-IT" sz="2400" b="1" dirty="0" smtClean="0">
              <a:latin typeface="Comic Sans MS" pitchFamily="66" charset="0"/>
            </a:endParaRPr>
          </a:p>
          <a:p>
            <a:endParaRPr lang="fr-FR" dirty="0"/>
          </a:p>
        </p:txBody>
      </p:sp>
    </p:spTree>
  </p:cSld>
  <p:clrMapOvr>
    <a:masterClrMapping/>
  </p:clrMapOvr>
  <p:transition spd="slow" advTm="27000">
    <p:push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ntr" presetSubtype="32" fill="hold" grpId="0" nodeType="afterEffect">
                                  <p:stCondLst>
                                    <p:cond delay="0"/>
                                  </p:stCondLst>
                                  <p:childTnLst>
                                    <p:set>
                                      <p:cBhvr>
                                        <p:cTn id="6" dur="1" fill="hold">
                                          <p:stCondLst>
                                            <p:cond delay="0"/>
                                          </p:stCondLst>
                                        </p:cTn>
                                        <p:tgtEl>
                                          <p:spTgt spid="9220"/>
                                        </p:tgtEl>
                                        <p:attrNameLst>
                                          <p:attrName>style.visibility</p:attrName>
                                        </p:attrNameLst>
                                      </p:cBhvr>
                                      <p:to>
                                        <p:strVal val="visible"/>
                                      </p:to>
                                    </p:set>
                                    <p:animEffect transition="in" filter="diamond(out)">
                                      <p:cBhvr>
                                        <p:cTn id="7" dur="2000"/>
                                        <p:tgtEl>
                                          <p:spTgt spid="9220"/>
                                        </p:tgtEl>
                                      </p:cBhvr>
                                    </p:animEffect>
                                  </p:childTnLst>
                                </p:cTn>
                              </p:par>
                            </p:childTnLst>
                          </p:cTn>
                        </p:par>
                        <p:par>
                          <p:cTn id="8" fill="hold">
                            <p:stCondLst>
                              <p:cond delay="2000"/>
                            </p:stCondLst>
                            <p:childTnLst>
                              <p:par>
                                <p:cTn id="9" presetID="8" presetClass="entr" presetSubtype="32" fill="hold" grpId="0" nodeType="afterEffect">
                                  <p:stCondLst>
                                    <p:cond delay="0"/>
                                  </p:stCondLst>
                                  <p:childTnLst>
                                    <p:set>
                                      <p:cBhvr>
                                        <p:cTn id="10" dur="1" fill="hold">
                                          <p:stCondLst>
                                            <p:cond delay="0"/>
                                          </p:stCondLst>
                                        </p:cTn>
                                        <p:tgtEl>
                                          <p:spTgt spid="9221"/>
                                        </p:tgtEl>
                                        <p:attrNameLst>
                                          <p:attrName>style.visibility</p:attrName>
                                        </p:attrNameLst>
                                      </p:cBhvr>
                                      <p:to>
                                        <p:strVal val="visible"/>
                                      </p:to>
                                    </p:set>
                                    <p:animEffect transition="in" filter="diamond(out)">
                                      <p:cBhvr>
                                        <p:cTn id="11" dur="2000"/>
                                        <p:tgtEl>
                                          <p:spTgt spid="92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20" grpId="0"/>
      <p:bldP spid="9221"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Espace réservé du contenu 3" descr="A38.jpg"/>
          <p:cNvPicPr>
            <a:picLocks noChangeAspect="1"/>
          </p:cNvPicPr>
          <p:nvPr/>
        </p:nvPicPr>
        <p:blipFill>
          <a:blip r:embed="rId3" cstate="print">
            <a:lum contrast="20000"/>
          </a:blip>
          <a:srcRect/>
          <a:stretch>
            <a:fillRect/>
          </a:stretch>
        </p:blipFill>
        <p:spPr bwMode="auto">
          <a:xfrm>
            <a:off x="0" y="0"/>
            <a:ext cx="9144000" cy="6858000"/>
          </a:xfrm>
          <a:prstGeom prst="rect">
            <a:avLst/>
          </a:prstGeom>
          <a:noFill/>
          <a:ln w="9525">
            <a:noFill/>
            <a:miter lim="800000"/>
            <a:headEnd/>
            <a:tailEnd/>
          </a:ln>
        </p:spPr>
      </p:pic>
      <p:sp>
        <p:nvSpPr>
          <p:cNvPr id="11268" name="Text Box 4"/>
          <p:cNvSpPr txBox="1">
            <a:spLocks noChangeArrowheads="1"/>
          </p:cNvSpPr>
          <p:nvPr/>
        </p:nvSpPr>
        <p:spPr bwMode="auto">
          <a:xfrm>
            <a:off x="611560" y="2852936"/>
            <a:ext cx="7899336" cy="3477875"/>
          </a:xfrm>
          <a:prstGeom prst="rect">
            <a:avLst/>
          </a:prstGeom>
          <a:noFill/>
          <a:ln w="9525">
            <a:noFill/>
            <a:miter lim="800000"/>
            <a:headEnd/>
            <a:tailEnd/>
          </a:ln>
          <a:effectLst>
            <a:outerShdw dist="25400" algn="ctr" rotWithShape="0">
              <a:srgbClr val="CC0000"/>
            </a:outerShdw>
          </a:effectLst>
        </p:spPr>
        <p:txBody>
          <a:bodyPr wrap="square">
            <a:spAutoFit/>
          </a:bodyPr>
          <a:lstStyle/>
          <a:p>
            <a:pPr>
              <a:spcBef>
                <a:spcPct val="50000"/>
              </a:spcBef>
              <a:defRPr/>
            </a:pPr>
            <a:r>
              <a:rPr lang="fr-FR" sz="4000" b="1" dirty="0">
                <a:solidFill>
                  <a:schemeClr val="bg1"/>
                </a:solidFill>
                <a:latin typeface="Comic Sans MS" pitchFamily="66" charset="0"/>
              </a:rPr>
              <a:t>Reconnais bien </a:t>
            </a:r>
            <a:r>
              <a:rPr lang="fr-FR" sz="4000" b="1" dirty="0" smtClean="0">
                <a:solidFill>
                  <a:schemeClr val="bg1"/>
                </a:solidFill>
                <a:latin typeface="Comic Sans MS" pitchFamily="66" charset="0"/>
              </a:rPr>
              <a:t>ta </a:t>
            </a:r>
            <a:r>
              <a:rPr lang="fr-FR" sz="4000" b="1" dirty="0">
                <a:solidFill>
                  <a:schemeClr val="bg1"/>
                </a:solidFill>
                <a:latin typeface="Comic Sans MS" pitchFamily="66" charset="0"/>
              </a:rPr>
              <a:t>petitesse </a:t>
            </a:r>
            <a:endParaRPr lang="fr-FR" sz="4000" b="1" dirty="0" smtClean="0">
              <a:solidFill>
                <a:schemeClr val="bg1"/>
              </a:solidFill>
              <a:latin typeface="Comic Sans MS" pitchFamily="66" charset="0"/>
            </a:endParaRPr>
          </a:p>
          <a:p>
            <a:pPr>
              <a:spcBef>
                <a:spcPct val="50000"/>
              </a:spcBef>
              <a:defRPr/>
            </a:pPr>
            <a:r>
              <a:rPr lang="fr-FR" sz="4000" b="1" dirty="0" smtClean="0">
                <a:solidFill>
                  <a:schemeClr val="bg1"/>
                </a:solidFill>
                <a:latin typeface="Comic Sans MS" pitchFamily="66" charset="0"/>
              </a:rPr>
              <a:t>et </a:t>
            </a:r>
            <a:r>
              <a:rPr lang="fr-FR" sz="4000" b="1" dirty="0">
                <a:solidFill>
                  <a:schemeClr val="bg1"/>
                </a:solidFill>
                <a:latin typeface="Comic Sans MS" pitchFamily="66" charset="0"/>
              </a:rPr>
              <a:t>reste soumise </a:t>
            </a:r>
            <a:endParaRPr lang="fr-FR" sz="4000" b="1" dirty="0" smtClean="0">
              <a:solidFill>
                <a:schemeClr val="bg1"/>
              </a:solidFill>
              <a:latin typeface="Comic Sans MS" pitchFamily="66" charset="0"/>
            </a:endParaRPr>
          </a:p>
          <a:p>
            <a:pPr>
              <a:spcBef>
                <a:spcPct val="50000"/>
              </a:spcBef>
              <a:defRPr/>
            </a:pPr>
            <a:r>
              <a:rPr lang="fr-FR" sz="4000" b="1" dirty="0" smtClean="0">
                <a:solidFill>
                  <a:schemeClr val="bg1"/>
                </a:solidFill>
                <a:latin typeface="Comic Sans MS" pitchFamily="66" charset="0"/>
              </a:rPr>
              <a:t>et </a:t>
            </a:r>
            <a:r>
              <a:rPr lang="fr-FR" sz="4000" b="1" dirty="0">
                <a:solidFill>
                  <a:schemeClr val="bg1"/>
                </a:solidFill>
                <a:latin typeface="Comic Sans MS" pitchFamily="66" charset="0"/>
              </a:rPr>
              <a:t>abandonnée </a:t>
            </a:r>
            <a:r>
              <a:rPr lang="fr-FR" sz="4000" b="1" dirty="0" smtClean="0">
                <a:solidFill>
                  <a:schemeClr val="bg1"/>
                </a:solidFill>
                <a:latin typeface="Comic Sans MS" pitchFamily="66" charset="0"/>
              </a:rPr>
              <a:t>à </a:t>
            </a:r>
            <a:r>
              <a:rPr lang="fr-FR" sz="4000" b="1" dirty="0">
                <a:solidFill>
                  <a:schemeClr val="bg1"/>
                </a:solidFill>
                <a:latin typeface="Comic Sans MS" pitchFamily="66" charset="0"/>
              </a:rPr>
              <a:t>sa volonté</a:t>
            </a:r>
            <a:r>
              <a:rPr lang="fr-FR" sz="4000" b="1" dirty="0" smtClean="0">
                <a:solidFill>
                  <a:schemeClr val="bg1"/>
                </a:solidFill>
                <a:latin typeface="Comic Sans MS" pitchFamily="66" charset="0"/>
              </a:rPr>
              <a:t>.</a:t>
            </a:r>
          </a:p>
          <a:p>
            <a:pPr>
              <a:spcBef>
                <a:spcPct val="50000"/>
              </a:spcBef>
              <a:defRPr/>
            </a:pPr>
            <a:r>
              <a:rPr lang="fr-FR" sz="4000" b="1" dirty="0" smtClean="0">
                <a:solidFill>
                  <a:schemeClr val="bg1"/>
                </a:solidFill>
                <a:latin typeface="Comic Sans MS" pitchFamily="66" charset="0"/>
              </a:rPr>
              <a:t> </a:t>
            </a:r>
            <a:r>
              <a:rPr lang="fr-FR" sz="2800" b="1" dirty="0" smtClean="0">
                <a:solidFill>
                  <a:srgbClr val="FF0066"/>
                </a:solidFill>
                <a:latin typeface="Comic Sans MS" pitchFamily="66" charset="0"/>
              </a:rPr>
              <a:t>15-07-1923</a:t>
            </a:r>
            <a:endParaRPr lang="fr-FR" sz="2400" b="1" dirty="0">
              <a:solidFill>
                <a:srgbClr val="FF0066"/>
              </a:solidFill>
              <a:latin typeface="Comic Sans MS" pitchFamily="66" charset="0"/>
            </a:endParaRPr>
          </a:p>
        </p:txBody>
      </p:sp>
      <p:sp>
        <p:nvSpPr>
          <p:cNvPr id="11269" name="Text Box 5"/>
          <p:cNvSpPr txBox="1">
            <a:spLocks noChangeArrowheads="1"/>
          </p:cNvSpPr>
          <p:nvPr/>
        </p:nvSpPr>
        <p:spPr bwMode="auto">
          <a:xfrm>
            <a:off x="251520" y="1844824"/>
            <a:ext cx="8892480" cy="769441"/>
          </a:xfrm>
          <a:prstGeom prst="rect">
            <a:avLst/>
          </a:prstGeom>
          <a:noFill/>
          <a:ln w="9525">
            <a:noFill/>
            <a:miter lim="800000"/>
            <a:headEnd/>
            <a:tailEnd/>
          </a:ln>
          <a:effectLst>
            <a:outerShdw dist="28398" dir="14606097" algn="ctr" rotWithShape="0">
              <a:srgbClr val="CC0000"/>
            </a:outerShdw>
          </a:effectLst>
        </p:spPr>
        <p:txBody>
          <a:bodyPr wrap="square">
            <a:spAutoFit/>
          </a:bodyPr>
          <a:lstStyle/>
          <a:p>
            <a:pPr>
              <a:spcBef>
                <a:spcPct val="50000"/>
              </a:spcBef>
              <a:defRPr/>
            </a:pPr>
            <a:r>
              <a:rPr lang="fr-FR" sz="4400" b="1" dirty="0" err="1" smtClean="0">
                <a:solidFill>
                  <a:schemeClr val="bg1"/>
                </a:solidFill>
                <a:latin typeface="Comic Sans MS" pitchFamily="66" charset="0"/>
              </a:rPr>
              <a:t>Aime-le</a:t>
            </a:r>
            <a:r>
              <a:rPr lang="fr-FR" sz="4400" b="1" dirty="0" smtClean="0">
                <a:solidFill>
                  <a:schemeClr val="bg1"/>
                </a:solidFill>
                <a:latin typeface="Comic Sans MS" pitchFamily="66" charset="0"/>
              </a:rPr>
              <a:t> autant que tu peux!</a:t>
            </a:r>
            <a:endParaRPr lang="fr-FR" sz="4400" b="1" dirty="0">
              <a:solidFill>
                <a:schemeClr val="bg1"/>
              </a:solidFill>
              <a:latin typeface="Comic Sans MS" pitchFamily="66" charset="0"/>
            </a:endParaRPr>
          </a:p>
        </p:txBody>
      </p:sp>
      <p:sp>
        <p:nvSpPr>
          <p:cNvPr id="7" name="Espace réservé du contenu 6"/>
          <p:cNvSpPr>
            <a:spLocks noGrp="1"/>
          </p:cNvSpPr>
          <p:nvPr>
            <p:ph idx="1"/>
          </p:nvPr>
        </p:nvSpPr>
        <p:spPr>
          <a:xfrm>
            <a:off x="457200" y="5445223"/>
            <a:ext cx="2602632" cy="288033"/>
          </a:xfrm>
        </p:spPr>
        <p:txBody>
          <a:bodyPr/>
          <a:lstStyle/>
          <a:p>
            <a:pPr>
              <a:buNone/>
            </a:pPr>
            <a:endParaRPr lang="fr-BE" dirty="0" smtClean="0"/>
          </a:p>
          <a:p>
            <a:endParaRPr lang="fr-FR" dirty="0"/>
          </a:p>
        </p:txBody>
      </p:sp>
    </p:spTree>
  </p:cSld>
  <p:clrMapOvr>
    <a:masterClrMapping/>
  </p:clrMapOvr>
  <p:transition spd="slow" advTm="25000">
    <p:push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32" fill="hold" nodeType="afterEffect">
                                  <p:stCondLst>
                                    <p:cond delay="0"/>
                                  </p:stCondLst>
                                  <p:childTnLst>
                                    <p:set>
                                      <p:cBhvr>
                                        <p:cTn id="6" dur="1" fill="hold">
                                          <p:stCondLst>
                                            <p:cond delay="0"/>
                                          </p:stCondLst>
                                        </p:cTn>
                                        <p:tgtEl>
                                          <p:spTgt spid="11269">
                                            <p:txEl>
                                              <p:pRg st="0" end="0"/>
                                            </p:txEl>
                                          </p:spTgt>
                                        </p:tgtEl>
                                        <p:attrNameLst>
                                          <p:attrName>style.visibility</p:attrName>
                                        </p:attrNameLst>
                                      </p:cBhvr>
                                      <p:to>
                                        <p:strVal val="visible"/>
                                      </p:to>
                                    </p:set>
                                    <p:animEffect transition="in" filter="circle(out)">
                                      <p:cBhvr>
                                        <p:cTn id="7" dur="2000"/>
                                        <p:tgtEl>
                                          <p:spTgt spid="11269">
                                            <p:txEl>
                                              <p:pRg st="0" end="0"/>
                                            </p:txEl>
                                          </p:spTgt>
                                        </p:tgtEl>
                                      </p:cBhvr>
                                    </p:animEffect>
                                  </p:childTnLst>
                                </p:cTn>
                              </p:par>
                            </p:childTnLst>
                          </p:cTn>
                        </p:par>
                        <p:par>
                          <p:cTn id="8" fill="hold">
                            <p:stCondLst>
                              <p:cond delay="2000"/>
                            </p:stCondLst>
                            <p:childTnLst>
                              <p:par>
                                <p:cTn id="9" presetID="6" presetClass="entr" presetSubtype="32" fill="hold" grpId="0" nodeType="afterEffect">
                                  <p:stCondLst>
                                    <p:cond delay="0"/>
                                  </p:stCondLst>
                                  <p:childTnLst>
                                    <p:set>
                                      <p:cBhvr>
                                        <p:cTn id="10" dur="1" fill="hold">
                                          <p:stCondLst>
                                            <p:cond delay="0"/>
                                          </p:stCondLst>
                                        </p:cTn>
                                        <p:tgtEl>
                                          <p:spTgt spid="11268"/>
                                        </p:tgtEl>
                                        <p:attrNameLst>
                                          <p:attrName>style.visibility</p:attrName>
                                        </p:attrNameLst>
                                      </p:cBhvr>
                                      <p:to>
                                        <p:strVal val="visible"/>
                                      </p:to>
                                    </p:set>
                                    <p:animEffect transition="in" filter="circle(out)">
                                      <p:cBhvr>
                                        <p:cTn id="11" dur="2000"/>
                                        <p:tgtEl>
                                          <p:spTgt spid="1126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68"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Espace réservé du contenu 3" descr="A31.jpg"/>
          <p:cNvPicPr>
            <a:picLocks noGrp="1" noChangeAspect="1"/>
          </p:cNvPicPr>
          <p:nvPr>
            <p:ph idx="4294967295"/>
          </p:nvPr>
        </p:nvPicPr>
        <p:blipFill>
          <a:blip r:embed="rId2" cstate="print"/>
          <a:srcRect/>
          <a:stretch>
            <a:fillRect/>
          </a:stretch>
        </p:blipFill>
        <p:spPr>
          <a:xfrm>
            <a:off x="0" y="0"/>
            <a:ext cx="9144000" cy="6858000"/>
          </a:xfrm>
          <a:noFill/>
        </p:spPr>
      </p:pic>
      <p:sp>
        <p:nvSpPr>
          <p:cNvPr id="2" name="Titre 1"/>
          <p:cNvSpPr>
            <a:spLocks noGrp="1"/>
          </p:cNvSpPr>
          <p:nvPr>
            <p:ph type="title"/>
          </p:nvPr>
        </p:nvSpPr>
        <p:spPr/>
        <p:txBody>
          <a:bodyPr/>
          <a:lstStyle/>
          <a:p>
            <a:r>
              <a:rPr lang="fr-BE" sz="3600" dirty="0" smtClean="0"/>
              <a:t/>
            </a:r>
            <a:br>
              <a:rPr lang="fr-BE" sz="3600" dirty="0" smtClean="0"/>
            </a:br>
            <a:r>
              <a:rPr lang="fr-BE" sz="3600" dirty="0" smtClean="0"/>
              <a:t/>
            </a:r>
            <a:br>
              <a:rPr lang="fr-BE" sz="3600" dirty="0" smtClean="0"/>
            </a:br>
            <a:r>
              <a:rPr lang="fr-BE" sz="3600" dirty="0" smtClean="0"/>
              <a:t/>
            </a:r>
            <a:br>
              <a:rPr lang="fr-BE" sz="3600" dirty="0" smtClean="0"/>
            </a:br>
            <a:r>
              <a:rPr lang="fr-BE" sz="3600" dirty="0" smtClean="0"/>
              <a:t/>
            </a:r>
            <a:br>
              <a:rPr lang="fr-BE" sz="3600" dirty="0" smtClean="0"/>
            </a:br>
            <a:r>
              <a:rPr lang="fr-BE" sz="3600" dirty="0" smtClean="0"/>
              <a:t/>
            </a:r>
            <a:br>
              <a:rPr lang="fr-BE" sz="3600" dirty="0" smtClean="0"/>
            </a:br>
            <a:r>
              <a:rPr lang="fr-BE" sz="3600" dirty="0" smtClean="0"/>
              <a:t/>
            </a:r>
            <a:br>
              <a:rPr lang="fr-BE" sz="3600" dirty="0" smtClean="0"/>
            </a:br>
            <a:r>
              <a:rPr lang="fr-BE" sz="3600" dirty="0" smtClean="0"/>
              <a:t/>
            </a:r>
            <a:br>
              <a:rPr lang="fr-BE" sz="3600" dirty="0" smtClean="0"/>
            </a:br>
            <a:r>
              <a:rPr lang="fr-BE" sz="3600" dirty="0" smtClean="0"/>
              <a:t/>
            </a:r>
            <a:br>
              <a:rPr lang="fr-BE" sz="3600" dirty="0" smtClean="0"/>
            </a:br>
            <a:r>
              <a:rPr lang="fr-BE" sz="3600" dirty="0" smtClean="0"/>
              <a:t/>
            </a:r>
            <a:br>
              <a:rPr lang="fr-BE" sz="3600" dirty="0" smtClean="0"/>
            </a:br>
            <a:r>
              <a:rPr lang="fr-BE" sz="3600" dirty="0" smtClean="0"/>
              <a:t/>
            </a:r>
            <a:br>
              <a:rPr lang="fr-BE" sz="3600" dirty="0" smtClean="0"/>
            </a:br>
            <a:r>
              <a:rPr lang="fr-BE" sz="3600" b="1" dirty="0" smtClean="0">
                <a:solidFill>
                  <a:schemeClr val="bg1"/>
                </a:solidFill>
                <a:latin typeface="Comic Sans MS" pitchFamily="66" charset="0"/>
              </a:rPr>
              <a:t>Laisse-le se reposer en toi et </a:t>
            </a:r>
            <a:br>
              <a:rPr lang="fr-BE" sz="3600" b="1" dirty="0" smtClean="0">
                <a:solidFill>
                  <a:schemeClr val="bg1"/>
                </a:solidFill>
                <a:latin typeface="Comic Sans MS" pitchFamily="66" charset="0"/>
              </a:rPr>
            </a:br>
            <a:r>
              <a:rPr lang="fr-BE" sz="3600" b="1" dirty="0" smtClean="0">
                <a:solidFill>
                  <a:schemeClr val="bg1"/>
                </a:solidFill>
                <a:latin typeface="Comic Sans MS" pitchFamily="66" charset="0"/>
              </a:rPr>
              <a:t>te reposer en Lui.</a:t>
            </a:r>
            <a:br>
              <a:rPr lang="fr-BE" sz="3600" b="1" dirty="0" smtClean="0">
                <a:solidFill>
                  <a:schemeClr val="bg1"/>
                </a:solidFill>
                <a:latin typeface="Comic Sans MS" pitchFamily="66" charset="0"/>
              </a:rPr>
            </a:br>
            <a:r>
              <a:rPr lang="fr-BE" sz="3600" b="1" dirty="0" smtClean="0">
                <a:solidFill>
                  <a:schemeClr val="bg1"/>
                </a:solidFill>
                <a:latin typeface="Comic Sans MS" pitchFamily="66" charset="0"/>
              </a:rPr>
              <a:t>Quand tu reçois ses grâces, </a:t>
            </a:r>
            <a:br>
              <a:rPr lang="fr-BE" sz="3600" b="1" dirty="0" smtClean="0">
                <a:solidFill>
                  <a:schemeClr val="bg1"/>
                </a:solidFill>
                <a:latin typeface="Comic Sans MS" pitchFamily="66" charset="0"/>
              </a:rPr>
            </a:br>
            <a:r>
              <a:rPr lang="fr-BE" sz="3600" b="1" dirty="0" smtClean="0">
                <a:solidFill>
                  <a:schemeClr val="bg1"/>
                </a:solidFill>
                <a:latin typeface="Comic Sans MS" pitchFamily="66" charset="0"/>
              </a:rPr>
              <a:t>c’est toi qui se reposes en Lui.</a:t>
            </a:r>
            <a:br>
              <a:rPr lang="fr-BE" sz="3600" b="1" dirty="0" smtClean="0">
                <a:solidFill>
                  <a:schemeClr val="bg1"/>
                </a:solidFill>
                <a:latin typeface="Comic Sans MS" pitchFamily="66" charset="0"/>
              </a:rPr>
            </a:br>
            <a:r>
              <a:rPr lang="fr-BE" sz="3600" b="1" dirty="0" smtClean="0">
                <a:solidFill>
                  <a:schemeClr val="bg1"/>
                </a:solidFill>
                <a:latin typeface="Comic Sans MS" pitchFamily="66" charset="0"/>
              </a:rPr>
              <a:t>Quand Il t’éprouve…</a:t>
            </a:r>
            <a:br>
              <a:rPr lang="fr-BE" sz="3600" b="1" dirty="0" smtClean="0">
                <a:solidFill>
                  <a:schemeClr val="bg1"/>
                </a:solidFill>
                <a:latin typeface="Comic Sans MS" pitchFamily="66" charset="0"/>
              </a:rPr>
            </a:br>
            <a:r>
              <a:rPr lang="fr-BE" sz="3600" b="1" dirty="0" smtClean="0">
                <a:solidFill>
                  <a:schemeClr val="bg1"/>
                </a:solidFill>
                <a:latin typeface="Comic Sans MS" pitchFamily="66" charset="0"/>
              </a:rPr>
              <a:t>c’est Lui qui se repose en toi.</a:t>
            </a:r>
            <a:br>
              <a:rPr lang="fr-BE" sz="3600" b="1" dirty="0" smtClean="0">
                <a:solidFill>
                  <a:schemeClr val="bg1"/>
                </a:solidFill>
                <a:latin typeface="Comic Sans MS" pitchFamily="66" charset="0"/>
              </a:rPr>
            </a:br>
            <a:r>
              <a:rPr lang="fr-BE" sz="3600" b="1" dirty="0" smtClean="0">
                <a:solidFill>
                  <a:schemeClr val="bg1"/>
                </a:solidFill>
                <a:latin typeface="Comic Sans MS" pitchFamily="66" charset="0"/>
              </a:rPr>
              <a:t/>
            </a:r>
            <a:br>
              <a:rPr lang="fr-BE" sz="3600" b="1" dirty="0" smtClean="0">
                <a:solidFill>
                  <a:schemeClr val="bg1"/>
                </a:solidFill>
                <a:latin typeface="Comic Sans MS" pitchFamily="66" charset="0"/>
              </a:rPr>
            </a:br>
            <a:r>
              <a:rPr lang="fr-FR" sz="3600" b="1" dirty="0" smtClean="0">
                <a:solidFill>
                  <a:schemeClr val="bg1"/>
                </a:solidFill>
                <a:latin typeface="Comic Sans MS" pitchFamily="66" charset="0"/>
              </a:rPr>
              <a:t> </a:t>
            </a:r>
            <a:r>
              <a:rPr lang="fr-FR" sz="2800" b="1" dirty="0" smtClean="0">
                <a:solidFill>
                  <a:schemeClr val="bg1"/>
                </a:solidFill>
                <a:latin typeface="Comic Sans MS" pitchFamily="66" charset="0"/>
              </a:rPr>
              <a:t>15-07-1923</a:t>
            </a:r>
            <a:endParaRPr lang="fr-FR" sz="2800" b="1" dirty="0">
              <a:solidFill>
                <a:schemeClr val="bg1"/>
              </a:solidFill>
              <a:latin typeface="Comic Sans MS" pitchFamily="66" charset="0"/>
            </a:endParaRPr>
          </a:p>
        </p:txBody>
      </p:sp>
    </p:spTree>
  </p:cSld>
  <p:clrMapOvr>
    <a:masterClrMapping/>
  </p:clrMapOvr>
  <p:transition spd="slow" advTm="30000">
    <p:push dir="d"/>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植物的美丽私语07"/>
          <p:cNvPicPr>
            <a:picLocks noChangeAspect="1" noChangeArrowheads="1"/>
          </p:cNvPicPr>
          <p:nvPr/>
        </p:nvPicPr>
        <p:blipFill>
          <a:blip r:embed="rId3" cstate="print"/>
          <a:srcRect r="-64" b="35"/>
          <a:stretch>
            <a:fillRect/>
          </a:stretch>
        </p:blipFill>
        <p:spPr bwMode="auto">
          <a:xfrm>
            <a:off x="0" y="0"/>
            <a:ext cx="9179670" cy="6858000"/>
          </a:xfrm>
          <a:prstGeom prst="rect">
            <a:avLst/>
          </a:prstGeom>
          <a:noFill/>
          <a:ln w="9525">
            <a:noFill/>
            <a:miter lim="800000"/>
            <a:headEnd/>
            <a:tailEnd/>
          </a:ln>
        </p:spPr>
      </p:pic>
      <p:sp>
        <p:nvSpPr>
          <p:cNvPr id="26629" name="Text Box 5"/>
          <p:cNvSpPr txBox="1">
            <a:spLocks noChangeArrowheads="1"/>
          </p:cNvSpPr>
          <p:nvPr/>
        </p:nvSpPr>
        <p:spPr bwMode="auto">
          <a:xfrm>
            <a:off x="395288" y="2204864"/>
            <a:ext cx="8569325" cy="4247317"/>
          </a:xfrm>
          <a:prstGeom prst="rect">
            <a:avLst/>
          </a:prstGeom>
          <a:noFill/>
          <a:ln w="9525">
            <a:noFill/>
            <a:miter lim="800000"/>
            <a:headEnd/>
            <a:tailEnd/>
          </a:ln>
          <a:effectLst>
            <a:outerShdw dist="35921" dir="2700000" algn="ctr" rotWithShape="0">
              <a:schemeClr val="folHlink"/>
            </a:outerShdw>
          </a:effectLst>
        </p:spPr>
        <p:txBody>
          <a:bodyPr>
            <a:spAutoFit/>
          </a:bodyPr>
          <a:lstStyle/>
          <a:p>
            <a:pPr>
              <a:defRPr/>
            </a:pPr>
            <a:r>
              <a:rPr lang="fr-FR" sz="4800" dirty="0">
                <a:ln>
                  <a:solidFill>
                    <a:schemeClr val="accent6">
                      <a:lumMod val="75000"/>
                    </a:schemeClr>
                  </a:solidFill>
                </a:ln>
                <a:solidFill>
                  <a:schemeClr val="accent3"/>
                </a:solidFill>
                <a:effectLst>
                  <a:outerShdw blurRad="38100" dist="38100" dir="2700000" algn="tl">
                    <a:srgbClr val="C0C0C0"/>
                  </a:outerShdw>
                </a:effectLst>
                <a:latin typeface="Comic Sans MS" pitchFamily="66" charset="0"/>
              </a:rPr>
              <a:t>R</a:t>
            </a:r>
            <a:r>
              <a:rPr lang="fr-FR" dirty="0">
                <a:ln>
                  <a:solidFill>
                    <a:schemeClr val="accent6">
                      <a:lumMod val="75000"/>
                    </a:schemeClr>
                  </a:solidFill>
                </a:ln>
                <a:solidFill>
                  <a:schemeClr val="accent3"/>
                </a:solidFill>
                <a:effectLst>
                  <a:outerShdw blurRad="38100" dist="38100" dir="2700000" algn="tl">
                    <a:srgbClr val="C0C0C0"/>
                  </a:outerShdw>
                </a:effectLst>
                <a:latin typeface="Comic Sans MS" pitchFamily="66" charset="0"/>
              </a:rPr>
              <a:t>ends-lui grâce autant qu’il </a:t>
            </a:r>
            <a:r>
              <a:rPr lang="fr-FR" dirty="0" smtClean="0">
                <a:ln>
                  <a:solidFill>
                    <a:schemeClr val="accent6">
                      <a:lumMod val="75000"/>
                    </a:schemeClr>
                  </a:solidFill>
                </a:ln>
                <a:solidFill>
                  <a:schemeClr val="accent3"/>
                </a:solidFill>
                <a:effectLst>
                  <a:outerShdw blurRad="38100" dist="38100" dir="2700000" algn="tl">
                    <a:srgbClr val="C0C0C0"/>
                  </a:outerShdw>
                </a:effectLst>
                <a:latin typeface="Comic Sans MS" pitchFamily="66" charset="0"/>
              </a:rPr>
              <a:t>t’est</a:t>
            </a:r>
          </a:p>
          <a:p>
            <a:pPr>
              <a:defRPr/>
            </a:pPr>
            <a:r>
              <a:rPr lang="fr-FR" dirty="0" smtClean="0">
                <a:ln>
                  <a:solidFill>
                    <a:schemeClr val="accent6">
                      <a:lumMod val="75000"/>
                    </a:schemeClr>
                  </a:solidFill>
                </a:ln>
                <a:solidFill>
                  <a:schemeClr val="accent3"/>
                </a:solidFill>
                <a:effectLst>
                  <a:outerShdw blurRad="38100" dist="38100" dir="2700000" algn="tl">
                    <a:srgbClr val="C0C0C0"/>
                  </a:outerShdw>
                </a:effectLst>
                <a:latin typeface="Comic Sans MS" pitchFamily="66" charset="0"/>
              </a:rPr>
              <a:t> possible </a:t>
            </a:r>
            <a:r>
              <a:rPr lang="fr-FR" dirty="0">
                <a:ln>
                  <a:solidFill>
                    <a:schemeClr val="accent6">
                      <a:lumMod val="75000"/>
                    </a:schemeClr>
                  </a:solidFill>
                </a:ln>
                <a:solidFill>
                  <a:schemeClr val="accent3"/>
                </a:solidFill>
                <a:effectLst>
                  <a:outerShdw blurRad="38100" dist="38100" dir="2700000" algn="tl">
                    <a:srgbClr val="C0C0C0"/>
                  </a:outerShdw>
                </a:effectLst>
                <a:latin typeface="Comic Sans MS" pitchFamily="66" charset="0"/>
              </a:rPr>
              <a:t>de la faveur singulière </a:t>
            </a:r>
          </a:p>
          <a:p>
            <a:pPr>
              <a:defRPr/>
            </a:pPr>
            <a:r>
              <a:rPr lang="fr-FR" dirty="0">
                <a:ln>
                  <a:solidFill>
                    <a:schemeClr val="accent6">
                      <a:lumMod val="75000"/>
                    </a:schemeClr>
                  </a:solidFill>
                </a:ln>
                <a:solidFill>
                  <a:schemeClr val="accent3"/>
                </a:solidFill>
                <a:effectLst>
                  <a:outerShdw blurRad="38100" dist="38100" dir="2700000" algn="tl">
                    <a:srgbClr val="C0C0C0"/>
                  </a:outerShdw>
                </a:effectLst>
                <a:latin typeface="Comic Sans MS" pitchFamily="66" charset="0"/>
              </a:rPr>
              <a:t>qu’il t’a faite en te choisissant </a:t>
            </a:r>
          </a:p>
          <a:p>
            <a:pPr>
              <a:defRPr/>
            </a:pPr>
            <a:r>
              <a:rPr lang="fr-FR" dirty="0">
                <a:ln>
                  <a:solidFill>
                    <a:schemeClr val="accent6">
                      <a:lumMod val="75000"/>
                    </a:schemeClr>
                  </a:solidFill>
                </a:ln>
                <a:solidFill>
                  <a:schemeClr val="accent3"/>
                </a:solidFill>
                <a:effectLst>
                  <a:outerShdw blurRad="38100" dist="38100" dir="2700000" algn="tl">
                    <a:srgbClr val="C0C0C0"/>
                  </a:outerShdw>
                </a:effectLst>
                <a:latin typeface="Comic Sans MS" pitchFamily="66" charset="0"/>
              </a:rPr>
              <a:t>pour épouse de son Cœur</a:t>
            </a:r>
            <a:r>
              <a:rPr lang="fr-FR" dirty="0" smtClean="0">
                <a:ln>
                  <a:solidFill>
                    <a:schemeClr val="accent6">
                      <a:lumMod val="75000"/>
                    </a:schemeClr>
                  </a:solidFill>
                </a:ln>
                <a:solidFill>
                  <a:schemeClr val="accent3"/>
                </a:solidFill>
                <a:effectLst>
                  <a:outerShdw blurRad="38100" dist="38100" dir="2700000" algn="tl">
                    <a:srgbClr val="C0C0C0"/>
                  </a:outerShdw>
                </a:effectLst>
                <a:latin typeface="Comic Sans MS" pitchFamily="66" charset="0"/>
              </a:rPr>
              <a:t>.</a:t>
            </a:r>
          </a:p>
          <a:p>
            <a:pPr>
              <a:defRPr/>
            </a:pPr>
            <a:endParaRPr lang="fr-FR" dirty="0" smtClean="0">
              <a:ln>
                <a:solidFill>
                  <a:schemeClr val="accent3"/>
                </a:solidFill>
              </a:ln>
              <a:solidFill>
                <a:srgbClr val="008000"/>
              </a:solidFill>
              <a:effectLst>
                <a:outerShdw blurRad="38100" dist="38100" dir="2700000" algn="tl">
                  <a:srgbClr val="C0C0C0"/>
                </a:outerShdw>
              </a:effectLst>
              <a:latin typeface="Comic Sans MS" pitchFamily="66" charset="0"/>
            </a:endParaRPr>
          </a:p>
          <a:p>
            <a:pPr>
              <a:defRPr/>
            </a:pPr>
            <a:r>
              <a:rPr lang="fr-FR" sz="2400" b="1" dirty="0" smtClean="0">
                <a:ln>
                  <a:solidFill>
                    <a:schemeClr val="accent3"/>
                  </a:solidFill>
                </a:ln>
                <a:solidFill>
                  <a:srgbClr val="008000"/>
                </a:solidFill>
                <a:latin typeface="Comic Sans MS" pitchFamily="66" charset="0"/>
              </a:rPr>
              <a:t>15-07-1923</a:t>
            </a:r>
            <a:endParaRPr lang="fr-FR" sz="2400" dirty="0">
              <a:ln>
                <a:solidFill>
                  <a:schemeClr val="accent3"/>
                </a:solidFill>
              </a:ln>
              <a:solidFill>
                <a:srgbClr val="008000"/>
              </a:solidFill>
              <a:effectLst>
                <a:outerShdw blurRad="38100" dist="38100" dir="2700000" algn="tl">
                  <a:srgbClr val="C0C0C0"/>
                </a:outerShdw>
              </a:effectLst>
              <a:latin typeface="Comic Sans MS" pitchFamily="66" charset="0"/>
            </a:endParaRPr>
          </a:p>
          <a:p>
            <a:pPr>
              <a:spcBef>
                <a:spcPct val="50000"/>
              </a:spcBef>
              <a:defRPr/>
            </a:pPr>
            <a:endParaRPr lang="fr-FR" dirty="0">
              <a:latin typeface="Comic Sans MS" pitchFamily="66" charset="0"/>
            </a:endParaRPr>
          </a:p>
        </p:txBody>
      </p:sp>
    </p:spTree>
  </p:cSld>
  <p:clrMapOvr>
    <a:masterClrMapping/>
  </p:clrMapOvr>
  <p:transition spd="slow" advTm="25000">
    <p:push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grpId="0" nodeType="withEffect">
                                  <p:stCondLst>
                                    <p:cond delay="0"/>
                                  </p:stCondLst>
                                  <p:childTnLst>
                                    <p:set>
                                      <p:cBhvr>
                                        <p:cTn id="6" dur="1" fill="hold">
                                          <p:stCondLst>
                                            <p:cond delay="0"/>
                                          </p:stCondLst>
                                        </p:cTn>
                                        <p:tgtEl>
                                          <p:spTgt spid="26629"/>
                                        </p:tgtEl>
                                        <p:attrNameLst>
                                          <p:attrName>style.visibility</p:attrName>
                                        </p:attrNameLst>
                                      </p:cBhvr>
                                      <p:to>
                                        <p:strVal val="visible"/>
                                      </p:to>
                                    </p:set>
                                    <p:anim calcmode="lin" valueType="num">
                                      <p:cBhvr>
                                        <p:cTn id="7" dur="5000" fill="hold"/>
                                        <p:tgtEl>
                                          <p:spTgt spid="26629"/>
                                        </p:tgtEl>
                                        <p:attrNameLst>
                                          <p:attrName>ppt_w</p:attrName>
                                        </p:attrNameLst>
                                      </p:cBhvr>
                                      <p:tavLst>
                                        <p:tav tm="0">
                                          <p:val>
                                            <p:fltVal val="0"/>
                                          </p:val>
                                        </p:tav>
                                        <p:tav tm="100000">
                                          <p:val>
                                            <p:strVal val="#ppt_w"/>
                                          </p:val>
                                        </p:tav>
                                      </p:tavLst>
                                    </p:anim>
                                    <p:anim calcmode="lin" valueType="num">
                                      <p:cBhvr>
                                        <p:cTn id="8" dur="5000" fill="hold"/>
                                        <p:tgtEl>
                                          <p:spTgt spid="26629"/>
                                        </p:tgtEl>
                                        <p:attrNameLst>
                                          <p:attrName>ppt_h</p:attrName>
                                        </p:attrNameLst>
                                      </p:cBhvr>
                                      <p:tavLst>
                                        <p:tav tm="0">
                                          <p:val>
                                            <p:fltVal val="0"/>
                                          </p:val>
                                        </p:tav>
                                        <p:tav tm="100000">
                                          <p:val>
                                            <p:strVal val="#ppt_h"/>
                                          </p:val>
                                        </p:tav>
                                      </p:tavLst>
                                    </p:anim>
                                    <p:animEffect transition="in" filter="fade">
                                      <p:cBhvr>
                                        <p:cTn id="9" dur="5000"/>
                                        <p:tgtEl>
                                          <p:spTgt spid="266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629"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Rectangle 3" descr="image25"/>
          <p:cNvGrpSpPr>
            <a:grpSpLocks noGrp="1" noChangeAspect="1"/>
          </p:cNvGrpSpPr>
          <p:nvPr isPhoto="1"/>
        </p:nvGrpSpPr>
        <p:grpSpPr bwMode="auto">
          <a:xfrm>
            <a:off x="0" y="-12700"/>
            <a:ext cx="9144000" cy="6883400"/>
            <a:chOff x="484" y="-8"/>
            <a:chExt cx="4792" cy="4336"/>
          </a:xfrm>
        </p:grpSpPr>
        <p:pic>
          <p:nvPicPr>
            <p:cNvPr id="7" name="Rectangle 3" descr="image25"/>
            <p:cNvPicPr>
              <a:picLocks noChangeAspect="1" noChangeArrowheads="1"/>
            </p:cNvPicPr>
            <p:nvPr/>
          </p:nvPicPr>
          <p:blipFill>
            <a:blip r:embed="rId3" cstate="print"/>
            <a:srcRect/>
            <a:stretch>
              <a:fillRect/>
            </a:stretch>
          </p:blipFill>
          <p:spPr bwMode="auto">
            <a:xfrm>
              <a:off x="484" y="-8"/>
              <a:ext cx="4792" cy="4336"/>
            </a:xfrm>
            <a:prstGeom prst="rect">
              <a:avLst/>
            </a:prstGeom>
            <a:noFill/>
            <a:ln w="9525">
              <a:noFill/>
              <a:miter lim="800000"/>
              <a:headEnd/>
              <a:tailEnd/>
            </a:ln>
          </p:spPr>
        </p:pic>
        <p:sp>
          <p:nvSpPr>
            <p:cNvPr id="8" name="Text Box 5"/>
            <p:cNvSpPr txBox="1">
              <a:spLocks noChangeArrowheads="1"/>
            </p:cNvSpPr>
            <p:nvPr/>
          </p:nvSpPr>
          <p:spPr bwMode="auto">
            <a:xfrm>
              <a:off x="492" y="0"/>
              <a:ext cx="4775" cy="4320"/>
            </a:xfrm>
            <a:prstGeom prst="rect">
              <a:avLst/>
            </a:prstGeom>
            <a:noFill/>
            <a:ln w="9525">
              <a:noFill/>
              <a:miter lim="800000"/>
              <a:headEnd/>
              <a:tailEnd/>
            </a:ln>
          </p:spPr>
          <p:txBody>
            <a:bodyPr/>
            <a:lstStyle/>
            <a:p>
              <a:endParaRPr lang="zh-CN" altLang="en-US"/>
            </a:p>
          </p:txBody>
        </p:sp>
      </p:grpSp>
      <p:sp>
        <p:nvSpPr>
          <p:cNvPr id="18435" name="Text Box 3"/>
          <p:cNvSpPr txBox="1">
            <a:spLocks noChangeArrowheads="1"/>
          </p:cNvSpPr>
          <p:nvPr/>
        </p:nvSpPr>
        <p:spPr bwMode="auto">
          <a:xfrm>
            <a:off x="142875" y="1628800"/>
            <a:ext cx="9001125" cy="2893100"/>
          </a:xfrm>
          <a:prstGeom prst="rect">
            <a:avLst/>
          </a:prstGeom>
          <a:noFill/>
          <a:ln w="9525">
            <a:noFill/>
            <a:miter lim="800000"/>
            <a:headEnd/>
            <a:tailEnd/>
          </a:ln>
          <a:effectLst>
            <a:outerShdw dist="45791" dir="18221404" algn="ctr" rotWithShape="0">
              <a:schemeClr val="bg1"/>
            </a:outerShdw>
          </a:effectLst>
        </p:spPr>
        <p:txBody>
          <a:bodyPr>
            <a:spAutoFit/>
          </a:bodyPr>
          <a:lstStyle/>
          <a:p>
            <a:pPr>
              <a:spcBef>
                <a:spcPct val="50000"/>
              </a:spcBef>
              <a:defRPr/>
            </a:pPr>
            <a:endParaRPr lang="fr-FR" sz="4400" b="1" dirty="0">
              <a:latin typeface="Arial Unicode MS" pitchFamily="34" charset="-128"/>
            </a:endParaRPr>
          </a:p>
          <a:p>
            <a:pPr>
              <a:spcBef>
                <a:spcPct val="50000"/>
              </a:spcBef>
              <a:defRPr/>
            </a:pPr>
            <a:r>
              <a:rPr lang="fr-FR" sz="4400" b="1" dirty="0">
                <a:solidFill>
                  <a:srgbClr val="CC0000"/>
                </a:solidFill>
                <a:latin typeface="Comic Sans MS" pitchFamily="66" charset="0"/>
              </a:rPr>
              <a:t>N</a:t>
            </a:r>
            <a:r>
              <a:rPr lang="fr-FR" sz="4000" b="1" dirty="0">
                <a:solidFill>
                  <a:srgbClr val="CC0000"/>
                </a:solidFill>
                <a:latin typeface="Comic Sans MS" pitchFamily="66" charset="0"/>
              </a:rPr>
              <a:t>’oublie pas que tu n’es rien.</a:t>
            </a:r>
            <a:r>
              <a:rPr lang="fr-FR" sz="4000" b="1" dirty="0">
                <a:solidFill>
                  <a:srgbClr val="CC0000"/>
                </a:solidFill>
                <a:latin typeface="Arial Unicode MS" pitchFamily="34" charset="-128"/>
              </a:rPr>
              <a:t> </a:t>
            </a:r>
            <a:endParaRPr lang="fr-FR" sz="4400" b="1" dirty="0">
              <a:solidFill>
                <a:srgbClr val="CC0000"/>
              </a:solidFill>
              <a:latin typeface="Arial Unicode MS" pitchFamily="34" charset="-128"/>
            </a:endParaRPr>
          </a:p>
          <a:p>
            <a:pPr>
              <a:spcBef>
                <a:spcPct val="50000"/>
              </a:spcBef>
              <a:defRPr/>
            </a:pPr>
            <a:endParaRPr lang="fr-FR" sz="4400" b="1" dirty="0">
              <a:latin typeface="Arial Unicode MS" pitchFamily="34" charset="-128"/>
            </a:endParaRPr>
          </a:p>
        </p:txBody>
      </p:sp>
      <p:sp>
        <p:nvSpPr>
          <p:cNvPr id="18436" name="Text Box 4"/>
          <p:cNvSpPr txBox="1">
            <a:spLocks noChangeArrowheads="1"/>
          </p:cNvSpPr>
          <p:nvPr/>
        </p:nvSpPr>
        <p:spPr bwMode="auto">
          <a:xfrm>
            <a:off x="827584" y="836712"/>
            <a:ext cx="7429500" cy="2462213"/>
          </a:xfrm>
          <a:prstGeom prst="rect">
            <a:avLst/>
          </a:prstGeom>
          <a:noFill/>
          <a:ln w="9525">
            <a:noFill/>
            <a:miter lim="800000"/>
            <a:headEnd/>
            <a:tailEnd/>
          </a:ln>
          <a:effectLst>
            <a:outerShdw dist="45791" dir="18221404" algn="ctr" rotWithShape="0">
              <a:schemeClr val="bg1"/>
            </a:outerShdw>
          </a:effectLst>
        </p:spPr>
        <p:txBody>
          <a:bodyPr>
            <a:spAutoFit/>
          </a:bodyPr>
          <a:lstStyle/>
          <a:p>
            <a:pPr>
              <a:spcBef>
                <a:spcPct val="50000"/>
              </a:spcBef>
              <a:defRPr/>
            </a:pPr>
            <a:r>
              <a:rPr lang="fr-FR" sz="4400" b="1" dirty="0">
                <a:solidFill>
                  <a:srgbClr val="CC0000"/>
                </a:solidFill>
                <a:latin typeface="Comic Sans MS" pitchFamily="66" charset="0"/>
              </a:rPr>
              <a:t>Sois bien généreuse et bien humble. </a:t>
            </a:r>
          </a:p>
          <a:p>
            <a:pPr>
              <a:spcBef>
                <a:spcPct val="50000"/>
              </a:spcBef>
              <a:defRPr/>
            </a:pPr>
            <a:endParaRPr lang="fr-FR" sz="4000" dirty="0">
              <a:latin typeface="Comic Sans MS" pitchFamily="66" charset="0"/>
            </a:endParaRPr>
          </a:p>
        </p:txBody>
      </p:sp>
      <p:sp>
        <p:nvSpPr>
          <p:cNvPr id="18437" name="Text Box 5"/>
          <p:cNvSpPr txBox="1">
            <a:spLocks noChangeArrowheads="1"/>
          </p:cNvSpPr>
          <p:nvPr/>
        </p:nvSpPr>
        <p:spPr bwMode="auto">
          <a:xfrm>
            <a:off x="325438" y="4252913"/>
            <a:ext cx="8604250" cy="2985433"/>
          </a:xfrm>
          <a:prstGeom prst="rect">
            <a:avLst/>
          </a:prstGeom>
          <a:noFill/>
          <a:ln w="9525">
            <a:noFill/>
            <a:miter lim="800000"/>
            <a:headEnd/>
            <a:tailEnd/>
          </a:ln>
          <a:effectLst>
            <a:outerShdw dist="45791" dir="18221404" algn="ctr" rotWithShape="0">
              <a:schemeClr val="bg1"/>
            </a:outerShdw>
          </a:effectLst>
        </p:spPr>
        <p:txBody>
          <a:bodyPr>
            <a:spAutoFit/>
          </a:bodyPr>
          <a:lstStyle/>
          <a:p>
            <a:pPr>
              <a:spcBef>
                <a:spcPct val="50000"/>
              </a:spcBef>
              <a:defRPr/>
            </a:pPr>
            <a:r>
              <a:rPr lang="fr-FR" sz="4000" b="1" dirty="0" smtClean="0">
                <a:solidFill>
                  <a:srgbClr val="CC0000"/>
                </a:solidFill>
                <a:latin typeface="Comic Sans MS" pitchFamily="66" charset="0"/>
              </a:rPr>
              <a:t>Seule, </a:t>
            </a:r>
            <a:r>
              <a:rPr lang="fr-FR" sz="4000" b="1" dirty="0">
                <a:solidFill>
                  <a:srgbClr val="CC0000"/>
                </a:solidFill>
                <a:latin typeface="Comic Sans MS" pitchFamily="66" charset="0"/>
              </a:rPr>
              <a:t>sa </a:t>
            </a:r>
            <a:r>
              <a:rPr lang="fr-FR" sz="4000" b="1" dirty="0" smtClean="0">
                <a:solidFill>
                  <a:srgbClr val="CC0000"/>
                </a:solidFill>
                <a:latin typeface="Comic Sans MS" pitchFamily="66" charset="0"/>
              </a:rPr>
              <a:t>miséricorde, </a:t>
            </a:r>
            <a:r>
              <a:rPr lang="fr-FR" sz="4000" b="1" dirty="0">
                <a:solidFill>
                  <a:srgbClr val="CC0000"/>
                </a:solidFill>
                <a:latin typeface="Comic Sans MS" pitchFamily="66" charset="0"/>
              </a:rPr>
              <a:t>peut t’aimer ainsi malgré ta misère</a:t>
            </a:r>
            <a:r>
              <a:rPr lang="fr-FR" sz="4000" b="1" dirty="0" smtClean="0">
                <a:solidFill>
                  <a:srgbClr val="CC0000"/>
                </a:solidFill>
                <a:latin typeface="Comic Sans MS" pitchFamily="66" charset="0"/>
              </a:rPr>
              <a:t>.</a:t>
            </a:r>
            <a:endParaRPr lang="fr-FR" sz="4400" b="1" dirty="0" smtClean="0">
              <a:solidFill>
                <a:srgbClr val="CC0000"/>
              </a:solidFill>
              <a:latin typeface="Comic Sans MS" pitchFamily="66" charset="0"/>
            </a:endParaRPr>
          </a:p>
          <a:p>
            <a:pPr>
              <a:spcBef>
                <a:spcPct val="50000"/>
              </a:spcBef>
              <a:defRPr/>
            </a:pPr>
            <a:r>
              <a:rPr lang="fr-FR" sz="2800" b="1" dirty="0" smtClean="0">
                <a:solidFill>
                  <a:srgbClr val="CC0000"/>
                </a:solidFill>
                <a:latin typeface="Comic Sans MS" pitchFamily="66" charset="0"/>
              </a:rPr>
              <a:t>15-07-1923</a:t>
            </a:r>
            <a:endParaRPr lang="fr-FR" sz="2800" b="1" dirty="0">
              <a:solidFill>
                <a:srgbClr val="CC0000"/>
              </a:solidFill>
              <a:latin typeface="Comic Sans MS" pitchFamily="66" charset="0"/>
            </a:endParaRPr>
          </a:p>
          <a:p>
            <a:pPr>
              <a:spcBef>
                <a:spcPct val="50000"/>
              </a:spcBef>
              <a:defRPr/>
            </a:pPr>
            <a:endParaRPr lang="fr-FR" sz="4400" dirty="0">
              <a:latin typeface="Comic Sans MS" pitchFamily="66" charset="0"/>
            </a:endParaRPr>
          </a:p>
        </p:txBody>
      </p:sp>
    </p:spTree>
  </p:cSld>
  <p:clrMapOvr>
    <a:masterClrMapping/>
  </p:clrMapOvr>
  <p:transition spd="slow" advTm="27000">
    <p:push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grpId="0" nodeType="afterEffect">
                                  <p:stCondLst>
                                    <p:cond delay="0"/>
                                  </p:stCondLst>
                                  <p:childTnLst>
                                    <p:set>
                                      <p:cBhvr>
                                        <p:cTn id="6" dur="1" fill="hold">
                                          <p:stCondLst>
                                            <p:cond delay="0"/>
                                          </p:stCondLst>
                                        </p:cTn>
                                        <p:tgtEl>
                                          <p:spTgt spid="18435"/>
                                        </p:tgtEl>
                                        <p:attrNameLst>
                                          <p:attrName>style.visibility</p:attrName>
                                        </p:attrNameLst>
                                      </p:cBhvr>
                                      <p:to>
                                        <p:strVal val="visible"/>
                                      </p:to>
                                    </p:set>
                                    <p:animEffect transition="in" filter="circle(in)">
                                      <p:cBhvr>
                                        <p:cTn id="7" dur="5000"/>
                                        <p:tgtEl>
                                          <p:spTgt spid="18435"/>
                                        </p:tgtEl>
                                      </p:cBhvr>
                                    </p:animEffect>
                                  </p:childTnLst>
                                </p:cTn>
                              </p:par>
                            </p:childTnLst>
                          </p:cTn>
                        </p:par>
                        <p:par>
                          <p:cTn id="8" fill="hold">
                            <p:stCondLst>
                              <p:cond delay="5000"/>
                            </p:stCondLst>
                            <p:childTnLst>
                              <p:par>
                                <p:cTn id="9" presetID="6" presetClass="entr" presetSubtype="16" fill="hold" grpId="0" nodeType="afterEffect">
                                  <p:stCondLst>
                                    <p:cond delay="0"/>
                                  </p:stCondLst>
                                  <p:childTnLst>
                                    <p:set>
                                      <p:cBhvr>
                                        <p:cTn id="10" dur="1" fill="hold">
                                          <p:stCondLst>
                                            <p:cond delay="0"/>
                                          </p:stCondLst>
                                        </p:cTn>
                                        <p:tgtEl>
                                          <p:spTgt spid="18436"/>
                                        </p:tgtEl>
                                        <p:attrNameLst>
                                          <p:attrName>style.visibility</p:attrName>
                                        </p:attrNameLst>
                                      </p:cBhvr>
                                      <p:to>
                                        <p:strVal val="visible"/>
                                      </p:to>
                                    </p:set>
                                    <p:animEffect transition="in" filter="circle(in)">
                                      <p:cBhvr>
                                        <p:cTn id="11" dur="5000"/>
                                        <p:tgtEl>
                                          <p:spTgt spid="18436"/>
                                        </p:tgtEl>
                                      </p:cBhvr>
                                    </p:animEffect>
                                  </p:childTnLst>
                                </p:cTn>
                              </p:par>
                            </p:childTnLst>
                          </p:cTn>
                        </p:par>
                        <p:par>
                          <p:cTn id="12" fill="hold">
                            <p:stCondLst>
                              <p:cond delay="10000"/>
                            </p:stCondLst>
                            <p:childTnLst>
                              <p:par>
                                <p:cTn id="13" presetID="6" presetClass="entr" presetSubtype="32" fill="hold" grpId="0" nodeType="afterEffect">
                                  <p:stCondLst>
                                    <p:cond delay="0"/>
                                  </p:stCondLst>
                                  <p:childTnLst>
                                    <p:set>
                                      <p:cBhvr>
                                        <p:cTn id="14" dur="1" fill="hold">
                                          <p:stCondLst>
                                            <p:cond delay="0"/>
                                          </p:stCondLst>
                                        </p:cTn>
                                        <p:tgtEl>
                                          <p:spTgt spid="18437"/>
                                        </p:tgtEl>
                                        <p:attrNameLst>
                                          <p:attrName>style.visibility</p:attrName>
                                        </p:attrNameLst>
                                      </p:cBhvr>
                                      <p:to>
                                        <p:strVal val="visible"/>
                                      </p:to>
                                    </p:set>
                                    <p:animEffect transition="in" filter="circle(out)">
                                      <p:cBhvr>
                                        <p:cTn id="15" dur="5000"/>
                                        <p:tgtEl>
                                          <p:spTgt spid="184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435" grpId="0"/>
      <p:bldP spid="18436" grpId="0"/>
      <p:bldP spid="18437"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5" descr=" (700x525, 123Kb)"/>
          <p:cNvPicPr>
            <a:picLocks noChangeAspect="1" noChangeArrowheads="1"/>
          </p:cNvPicPr>
          <p:nvPr/>
        </p:nvPicPr>
        <p:blipFill>
          <a:blip r:embed="rId2" cstate="print"/>
          <a:srcRect/>
          <a:stretch>
            <a:fillRect/>
          </a:stretch>
        </p:blipFill>
        <p:spPr bwMode="auto">
          <a:xfrm>
            <a:off x="0" y="0"/>
            <a:ext cx="9144000" cy="6858000"/>
          </a:xfrm>
          <a:prstGeom prst="rect">
            <a:avLst/>
          </a:prstGeom>
          <a:noFill/>
          <a:ln w="9525">
            <a:noFill/>
            <a:miter lim="800000"/>
            <a:headEnd/>
            <a:tailEnd/>
          </a:ln>
        </p:spPr>
      </p:pic>
      <p:sp>
        <p:nvSpPr>
          <p:cNvPr id="3" name="ZoneTexte 2"/>
          <p:cNvSpPr txBox="1"/>
          <p:nvPr/>
        </p:nvSpPr>
        <p:spPr>
          <a:xfrm>
            <a:off x="251520" y="4797152"/>
            <a:ext cx="8640960" cy="1446550"/>
          </a:xfrm>
          <a:prstGeom prst="rect">
            <a:avLst/>
          </a:prstGeom>
          <a:noFill/>
        </p:spPr>
        <p:txBody>
          <a:bodyPr wrap="square" rtlCol="0">
            <a:spAutoFit/>
          </a:bodyPr>
          <a:lstStyle/>
          <a:p>
            <a:r>
              <a:rPr lang="fr-BE" sz="4400" dirty="0" smtClean="0">
                <a:ln>
                  <a:solidFill>
                    <a:srgbClr val="008000"/>
                  </a:solidFill>
                </a:ln>
                <a:solidFill>
                  <a:srgbClr val="CC0000"/>
                </a:solidFill>
                <a:latin typeface="Comic Sans MS" pitchFamily="66" charset="0"/>
              </a:rPr>
              <a:t>Un Message d’amour </a:t>
            </a:r>
          </a:p>
          <a:p>
            <a:r>
              <a:rPr lang="fr-BE" sz="4400" dirty="0" smtClean="0">
                <a:ln>
                  <a:solidFill>
                    <a:srgbClr val="008000"/>
                  </a:solidFill>
                </a:ln>
                <a:solidFill>
                  <a:srgbClr val="CC0000"/>
                </a:solidFill>
                <a:latin typeface="Comic Sans MS" pitchFamily="66" charset="0"/>
              </a:rPr>
              <a:t>et de miséricorde….</a:t>
            </a:r>
            <a:endParaRPr lang="fr-FR" sz="4400" dirty="0">
              <a:ln>
                <a:solidFill>
                  <a:srgbClr val="008000"/>
                </a:solidFill>
              </a:ln>
              <a:solidFill>
                <a:srgbClr val="CC0000"/>
              </a:solidFill>
              <a:latin typeface="Comic Sans MS" pitchFamily="66" charset="0"/>
            </a:endParaRPr>
          </a:p>
        </p:txBody>
      </p:sp>
    </p:spTree>
  </p:cSld>
  <p:clrMapOvr>
    <a:masterClrMapping/>
  </p:clrMapOvr>
  <p:transition spd="slow" advTm="10000">
    <p:plus/>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3" descr="image27"/>
          <p:cNvSpPr>
            <a:spLocks noGrp="1" noChangeAspect="1" noChangeArrowheads="1"/>
          </p:cNvSpPr>
          <p:nvPr isPhoto="1"/>
        </p:nvSpPr>
        <p:spPr bwMode="auto">
          <a:xfrm>
            <a:off x="93663" y="0"/>
            <a:ext cx="8955087" cy="6858000"/>
          </a:xfrm>
          <a:prstGeom prst="rect">
            <a:avLst/>
          </a:prstGeom>
          <a:blipFill dpi="0" rotWithShape="1">
            <a:blip r:embed="rId3" cstate="print"/>
            <a:srcRect/>
            <a:stretch>
              <a:fillRect/>
            </a:stretch>
          </a:blipFill>
          <a:ln w="9525">
            <a:solidFill>
              <a:schemeClr val="tx1"/>
            </a:solidFill>
            <a:miter lim="800000"/>
            <a:headEnd/>
            <a:tailEnd/>
          </a:ln>
        </p:spPr>
        <p:txBody>
          <a:bodyPr/>
          <a:lstStyle/>
          <a:p>
            <a:endParaRPr lang="zh-CN" altLang="en-US"/>
          </a:p>
        </p:txBody>
      </p:sp>
      <p:sp>
        <p:nvSpPr>
          <p:cNvPr id="19461" name="Text Box 5"/>
          <p:cNvSpPr txBox="1">
            <a:spLocks noChangeArrowheads="1"/>
          </p:cNvSpPr>
          <p:nvPr/>
        </p:nvSpPr>
        <p:spPr bwMode="auto">
          <a:xfrm>
            <a:off x="1476375" y="1549400"/>
            <a:ext cx="6408738" cy="3751263"/>
          </a:xfrm>
          <a:prstGeom prst="rect">
            <a:avLst/>
          </a:prstGeom>
          <a:noFill/>
          <a:ln w="9525">
            <a:noFill/>
            <a:miter lim="800000"/>
            <a:headEnd/>
            <a:tailEnd/>
          </a:ln>
          <a:effectLst>
            <a:outerShdw dist="52363" dir="17042175" algn="ctr" rotWithShape="0">
              <a:srgbClr val="CC0099"/>
            </a:outerShdw>
          </a:effectLst>
        </p:spPr>
        <p:txBody>
          <a:bodyPr>
            <a:spAutoFit/>
          </a:bodyPr>
          <a:lstStyle/>
          <a:p>
            <a:pPr algn="l">
              <a:spcBef>
                <a:spcPct val="50000"/>
              </a:spcBef>
              <a:defRPr/>
            </a:pPr>
            <a:r>
              <a:rPr lang="fr-FR" sz="3200" dirty="0">
                <a:solidFill>
                  <a:srgbClr val="0000FF"/>
                </a:solidFill>
              </a:rPr>
              <a:t>              </a:t>
            </a:r>
            <a:endParaRPr lang="fr-FR" sz="4000" b="1" dirty="0">
              <a:solidFill>
                <a:schemeClr val="bg1"/>
              </a:solidFill>
              <a:latin typeface="Arial Unicode MS" pitchFamily="34" charset="-128"/>
            </a:endParaRPr>
          </a:p>
          <a:p>
            <a:pPr>
              <a:spcBef>
                <a:spcPct val="50000"/>
              </a:spcBef>
              <a:defRPr/>
            </a:pPr>
            <a:r>
              <a:rPr lang="fr-FR" sz="4800" b="1" dirty="0">
                <a:solidFill>
                  <a:schemeClr val="bg1"/>
                </a:solidFill>
                <a:latin typeface="Comic Sans MS" pitchFamily="66" charset="0"/>
              </a:rPr>
              <a:t>E</a:t>
            </a:r>
            <a:r>
              <a:rPr lang="fr-FR" sz="4000" b="1" dirty="0">
                <a:solidFill>
                  <a:schemeClr val="bg1"/>
                </a:solidFill>
                <a:latin typeface="Comic Sans MS" pitchFamily="66" charset="0"/>
              </a:rPr>
              <a:t>t puisque tu ne peux rien, laisse-toi conduire.</a:t>
            </a:r>
          </a:p>
          <a:p>
            <a:pPr>
              <a:spcBef>
                <a:spcPct val="50000"/>
              </a:spcBef>
              <a:defRPr/>
            </a:pPr>
            <a:r>
              <a:rPr lang="fr-FR" sz="4000" b="1" dirty="0">
                <a:solidFill>
                  <a:schemeClr val="bg1"/>
                </a:solidFill>
                <a:latin typeface="Arial Unicode MS" pitchFamily="34" charset="-128"/>
              </a:rPr>
              <a:t> </a:t>
            </a:r>
            <a:br>
              <a:rPr lang="fr-FR" sz="4000" b="1" dirty="0">
                <a:solidFill>
                  <a:schemeClr val="bg1"/>
                </a:solidFill>
                <a:latin typeface="Arial Unicode MS" pitchFamily="34" charset="-128"/>
              </a:rPr>
            </a:br>
            <a:endParaRPr lang="fr-FR" b="1" dirty="0">
              <a:solidFill>
                <a:schemeClr val="bg1"/>
              </a:solidFill>
              <a:latin typeface="Arial Unicode MS" pitchFamily="34" charset="-128"/>
            </a:endParaRPr>
          </a:p>
        </p:txBody>
      </p:sp>
      <p:sp>
        <p:nvSpPr>
          <p:cNvPr id="19462" name="Text Box 6"/>
          <p:cNvSpPr txBox="1">
            <a:spLocks noChangeArrowheads="1"/>
          </p:cNvSpPr>
          <p:nvPr/>
        </p:nvSpPr>
        <p:spPr bwMode="auto">
          <a:xfrm>
            <a:off x="755576" y="836712"/>
            <a:ext cx="7128792" cy="923330"/>
          </a:xfrm>
          <a:prstGeom prst="rect">
            <a:avLst/>
          </a:prstGeom>
          <a:noFill/>
          <a:ln w="9525">
            <a:noFill/>
            <a:miter lim="800000"/>
            <a:headEnd/>
            <a:tailEnd/>
          </a:ln>
          <a:effectLst>
            <a:outerShdw dist="77251" dir="16767739" algn="ctr" rotWithShape="0">
              <a:schemeClr val="bg1"/>
            </a:outerShdw>
          </a:effectLst>
        </p:spPr>
        <p:txBody>
          <a:bodyPr wrap="square">
            <a:spAutoFit/>
          </a:bodyPr>
          <a:lstStyle/>
          <a:p>
            <a:pPr>
              <a:spcBef>
                <a:spcPct val="50000"/>
              </a:spcBef>
              <a:defRPr/>
            </a:pPr>
            <a:r>
              <a:rPr lang="fr-FR" sz="5400" b="1" dirty="0" smtClean="0">
                <a:solidFill>
                  <a:srgbClr val="FF3399"/>
                </a:solidFill>
                <a:latin typeface="Comic Sans MS" pitchFamily="66" charset="0"/>
              </a:rPr>
              <a:t>   Mais confiance</a:t>
            </a:r>
            <a:r>
              <a:rPr lang="fr-FR" sz="5400" b="1" dirty="0">
                <a:solidFill>
                  <a:srgbClr val="FF3399"/>
                </a:solidFill>
                <a:latin typeface="Comic Sans MS" pitchFamily="66" charset="0"/>
              </a:rPr>
              <a:t> !</a:t>
            </a:r>
          </a:p>
        </p:txBody>
      </p:sp>
      <p:sp>
        <p:nvSpPr>
          <p:cNvPr id="19463" name="Text Box 7"/>
          <p:cNvSpPr txBox="1">
            <a:spLocks noChangeArrowheads="1"/>
          </p:cNvSpPr>
          <p:nvPr/>
        </p:nvSpPr>
        <p:spPr bwMode="auto">
          <a:xfrm>
            <a:off x="500063" y="4292600"/>
            <a:ext cx="8143875" cy="2369880"/>
          </a:xfrm>
          <a:prstGeom prst="rect">
            <a:avLst/>
          </a:prstGeom>
          <a:noFill/>
          <a:ln w="9525">
            <a:noFill/>
            <a:miter lim="800000"/>
            <a:headEnd/>
            <a:tailEnd/>
          </a:ln>
          <a:effectLst>
            <a:outerShdw dist="40161" dir="17306097" algn="ctr" rotWithShape="0">
              <a:schemeClr val="bg1"/>
            </a:outerShdw>
          </a:effectLst>
        </p:spPr>
        <p:txBody>
          <a:bodyPr>
            <a:spAutoFit/>
          </a:bodyPr>
          <a:lstStyle/>
          <a:p>
            <a:pPr>
              <a:spcBef>
                <a:spcPct val="50000"/>
              </a:spcBef>
              <a:defRPr/>
            </a:pPr>
            <a:r>
              <a:rPr lang="fr-FR" sz="4800" b="1" dirty="0">
                <a:solidFill>
                  <a:srgbClr val="FF0066"/>
                </a:solidFill>
                <a:latin typeface="Comic Sans MS" pitchFamily="66" charset="0"/>
              </a:rPr>
              <a:t>V</a:t>
            </a:r>
            <a:r>
              <a:rPr lang="fr-FR" sz="4400" b="1" dirty="0">
                <a:solidFill>
                  <a:srgbClr val="FF0066"/>
                </a:solidFill>
                <a:latin typeface="Comic Sans MS" pitchFamily="66" charset="0"/>
              </a:rPr>
              <a:t>is dans la reconnaissance, la paix et l’amour</a:t>
            </a:r>
            <a:r>
              <a:rPr lang="fr-FR" sz="4400" b="1" dirty="0" smtClean="0">
                <a:solidFill>
                  <a:srgbClr val="FF0066"/>
                </a:solidFill>
                <a:latin typeface="Comic Sans MS" pitchFamily="66" charset="0"/>
              </a:rPr>
              <a:t>.</a:t>
            </a:r>
          </a:p>
          <a:p>
            <a:pPr>
              <a:spcBef>
                <a:spcPct val="50000"/>
              </a:spcBef>
              <a:defRPr/>
            </a:pPr>
            <a:r>
              <a:rPr lang="fr-FR" sz="2400" b="1" dirty="0" smtClean="0">
                <a:solidFill>
                  <a:srgbClr val="FF0066"/>
                </a:solidFill>
                <a:latin typeface="Comic Sans MS" pitchFamily="66" charset="0"/>
              </a:rPr>
              <a:t>15-07-1923 </a:t>
            </a:r>
            <a:r>
              <a:rPr lang="fr-FR" sz="2000" b="1" dirty="0">
                <a:solidFill>
                  <a:srgbClr val="FF3399"/>
                </a:solidFill>
                <a:latin typeface="Comic Sans MS" pitchFamily="66" charset="0"/>
              </a:rPr>
              <a:t/>
            </a:r>
            <a:br>
              <a:rPr lang="fr-FR" sz="2000" b="1" dirty="0">
                <a:solidFill>
                  <a:srgbClr val="FF3399"/>
                </a:solidFill>
                <a:latin typeface="Comic Sans MS" pitchFamily="66" charset="0"/>
              </a:rPr>
            </a:br>
            <a:endParaRPr lang="fr-FR" sz="2000" b="1" dirty="0">
              <a:solidFill>
                <a:srgbClr val="FF3399"/>
              </a:solidFill>
              <a:latin typeface="Comic Sans MS" pitchFamily="66" charset="0"/>
            </a:endParaRPr>
          </a:p>
        </p:txBody>
      </p:sp>
    </p:spTree>
  </p:cSld>
  <p:clrMapOvr>
    <a:masterClrMapping/>
  </p:clrMapOvr>
  <p:transition spd="slow" advTm="25000">
    <p:push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 presetClass="entr" presetSubtype="32" fill="hold" grpId="0" nodeType="afterEffect">
                                  <p:stCondLst>
                                    <p:cond delay="0"/>
                                  </p:stCondLst>
                                  <p:childTnLst>
                                    <p:set>
                                      <p:cBhvr>
                                        <p:cTn id="6" dur="1" fill="hold">
                                          <p:stCondLst>
                                            <p:cond delay="0"/>
                                          </p:stCondLst>
                                        </p:cTn>
                                        <p:tgtEl>
                                          <p:spTgt spid="19462"/>
                                        </p:tgtEl>
                                        <p:attrNameLst>
                                          <p:attrName>style.visibility</p:attrName>
                                        </p:attrNameLst>
                                      </p:cBhvr>
                                      <p:to>
                                        <p:strVal val="visible"/>
                                      </p:to>
                                    </p:set>
                                    <p:animEffect transition="in" filter="box(out)">
                                      <p:cBhvr>
                                        <p:cTn id="7" dur="3000"/>
                                        <p:tgtEl>
                                          <p:spTgt spid="19462"/>
                                        </p:tgtEl>
                                      </p:cBhvr>
                                    </p:animEffect>
                                  </p:childTnLst>
                                </p:cTn>
                              </p:par>
                            </p:childTnLst>
                          </p:cTn>
                        </p:par>
                        <p:par>
                          <p:cTn id="8" fill="hold">
                            <p:stCondLst>
                              <p:cond delay="3000"/>
                            </p:stCondLst>
                            <p:childTnLst>
                              <p:par>
                                <p:cTn id="9" presetID="4" presetClass="entr" presetSubtype="16" fill="hold" grpId="0" nodeType="afterEffect">
                                  <p:stCondLst>
                                    <p:cond delay="0"/>
                                  </p:stCondLst>
                                  <p:childTnLst>
                                    <p:set>
                                      <p:cBhvr>
                                        <p:cTn id="10" dur="1" fill="hold">
                                          <p:stCondLst>
                                            <p:cond delay="0"/>
                                          </p:stCondLst>
                                        </p:cTn>
                                        <p:tgtEl>
                                          <p:spTgt spid="19461"/>
                                        </p:tgtEl>
                                        <p:attrNameLst>
                                          <p:attrName>style.visibility</p:attrName>
                                        </p:attrNameLst>
                                      </p:cBhvr>
                                      <p:to>
                                        <p:strVal val="visible"/>
                                      </p:to>
                                    </p:set>
                                    <p:animEffect transition="in" filter="box(in)">
                                      <p:cBhvr>
                                        <p:cTn id="11" dur="5000"/>
                                        <p:tgtEl>
                                          <p:spTgt spid="19461"/>
                                        </p:tgtEl>
                                      </p:cBhvr>
                                    </p:animEffect>
                                  </p:childTnLst>
                                </p:cTn>
                              </p:par>
                            </p:childTnLst>
                          </p:cTn>
                        </p:par>
                        <p:par>
                          <p:cTn id="12" fill="hold">
                            <p:stCondLst>
                              <p:cond delay="8000"/>
                            </p:stCondLst>
                            <p:childTnLst>
                              <p:par>
                                <p:cTn id="13" presetID="4" presetClass="entr" presetSubtype="16" fill="hold" grpId="0" nodeType="afterEffect">
                                  <p:stCondLst>
                                    <p:cond delay="0"/>
                                  </p:stCondLst>
                                  <p:childTnLst>
                                    <p:set>
                                      <p:cBhvr>
                                        <p:cTn id="14" dur="1" fill="hold">
                                          <p:stCondLst>
                                            <p:cond delay="0"/>
                                          </p:stCondLst>
                                        </p:cTn>
                                        <p:tgtEl>
                                          <p:spTgt spid="19463"/>
                                        </p:tgtEl>
                                        <p:attrNameLst>
                                          <p:attrName>style.visibility</p:attrName>
                                        </p:attrNameLst>
                                      </p:cBhvr>
                                      <p:to>
                                        <p:strVal val="visible"/>
                                      </p:to>
                                    </p:set>
                                    <p:animEffect transition="in" filter="box(in)">
                                      <p:cBhvr>
                                        <p:cTn id="15" dur="5000"/>
                                        <p:tgtEl>
                                          <p:spTgt spid="194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461" grpId="0"/>
      <p:bldP spid="19462" grpId="0"/>
      <p:bldP spid="19463"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3" descr="image35"/>
          <p:cNvSpPr>
            <a:spLocks noGrp="1" noChangeAspect="1" noChangeArrowheads="1"/>
          </p:cNvSpPr>
          <p:nvPr isPhoto="1"/>
        </p:nvSpPr>
        <p:spPr bwMode="auto">
          <a:xfrm>
            <a:off x="0" y="0"/>
            <a:ext cx="9144000" cy="6858000"/>
          </a:xfrm>
          <a:prstGeom prst="rect">
            <a:avLst/>
          </a:prstGeom>
          <a:blipFill dpi="0" rotWithShape="1">
            <a:blip r:embed="rId3" cstate="print"/>
            <a:srcRect/>
            <a:stretch>
              <a:fillRect/>
            </a:stretch>
          </a:blipFill>
          <a:ln w="9525">
            <a:solidFill>
              <a:schemeClr val="tx1"/>
            </a:solidFill>
            <a:miter lim="800000"/>
            <a:headEnd/>
            <a:tailEnd/>
          </a:ln>
        </p:spPr>
        <p:txBody>
          <a:bodyPr/>
          <a:lstStyle/>
          <a:p>
            <a:endParaRPr lang="zh-CN" altLang="en-US"/>
          </a:p>
        </p:txBody>
      </p:sp>
      <p:sp>
        <p:nvSpPr>
          <p:cNvPr id="24581" name="Text Box 5"/>
          <p:cNvSpPr txBox="1">
            <a:spLocks noChangeArrowheads="1"/>
          </p:cNvSpPr>
          <p:nvPr/>
        </p:nvSpPr>
        <p:spPr bwMode="auto">
          <a:xfrm>
            <a:off x="5003800" y="5084763"/>
            <a:ext cx="3960813" cy="519112"/>
          </a:xfrm>
          <a:prstGeom prst="rect">
            <a:avLst/>
          </a:prstGeom>
          <a:noFill/>
          <a:ln w="9525">
            <a:noFill/>
            <a:miter lim="800000"/>
            <a:headEnd/>
            <a:tailEnd/>
          </a:ln>
        </p:spPr>
        <p:txBody>
          <a:bodyPr>
            <a:spAutoFit/>
          </a:bodyPr>
          <a:lstStyle/>
          <a:p>
            <a:pPr algn="l">
              <a:spcBef>
                <a:spcPct val="50000"/>
              </a:spcBef>
            </a:pPr>
            <a:endParaRPr lang="fr-FR" sz="2800"/>
          </a:p>
        </p:txBody>
      </p:sp>
      <p:sp>
        <p:nvSpPr>
          <p:cNvPr id="24582" name="Text Box 6"/>
          <p:cNvSpPr txBox="1">
            <a:spLocks noChangeArrowheads="1"/>
          </p:cNvSpPr>
          <p:nvPr/>
        </p:nvSpPr>
        <p:spPr bwMode="auto">
          <a:xfrm>
            <a:off x="4427538" y="4941888"/>
            <a:ext cx="4392612" cy="519112"/>
          </a:xfrm>
          <a:prstGeom prst="rect">
            <a:avLst/>
          </a:prstGeom>
          <a:noFill/>
          <a:ln w="9525">
            <a:noFill/>
            <a:miter lim="800000"/>
            <a:headEnd/>
            <a:tailEnd/>
          </a:ln>
        </p:spPr>
        <p:txBody>
          <a:bodyPr>
            <a:spAutoFit/>
          </a:bodyPr>
          <a:lstStyle/>
          <a:p>
            <a:pPr algn="l">
              <a:spcBef>
                <a:spcPct val="50000"/>
              </a:spcBef>
            </a:pPr>
            <a:endParaRPr lang="fr-FR" sz="2800"/>
          </a:p>
        </p:txBody>
      </p:sp>
      <p:sp>
        <p:nvSpPr>
          <p:cNvPr id="25607" name="Text Box 7"/>
          <p:cNvSpPr txBox="1">
            <a:spLocks noChangeArrowheads="1"/>
          </p:cNvSpPr>
          <p:nvPr/>
        </p:nvSpPr>
        <p:spPr bwMode="auto">
          <a:xfrm>
            <a:off x="785813" y="1484784"/>
            <a:ext cx="7429500" cy="5355312"/>
          </a:xfrm>
          <a:prstGeom prst="rect">
            <a:avLst/>
          </a:prstGeom>
          <a:noFill/>
          <a:ln w="9525">
            <a:noFill/>
            <a:miter lim="800000"/>
            <a:headEnd/>
            <a:tailEnd/>
          </a:ln>
          <a:effectLst>
            <a:outerShdw dist="80322" dir="4293903" algn="ctr" rotWithShape="0">
              <a:schemeClr val="tx1"/>
            </a:outerShdw>
          </a:effectLst>
        </p:spPr>
        <p:txBody>
          <a:bodyPr>
            <a:spAutoFit/>
          </a:bodyPr>
          <a:lstStyle/>
          <a:p>
            <a:pPr>
              <a:spcBef>
                <a:spcPct val="50000"/>
              </a:spcBef>
              <a:defRPr/>
            </a:pPr>
            <a:r>
              <a:rPr lang="fr-FR" sz="5400" b="1" dirty="0">
                <a:ln>
                  <a:solidFill>
                    <a:srgbClr val="FFC000"/>
                  </a:solidFill>
                </a:ln>
                <a:solidFill>
                  <a:srgbClr val="C00000"/>
                </a:solidFill>
                <a:latin typeface="Comic Sans MS" pitchFamily="66" charset="0"/>
              </a:rPr>
              <a:t>E</a:t>
            </a:r>
            <a:r>
              <a:rPr lang="fr-FR" sz="4400" b="1" dirty="0">
                <a:ln>
                  <a:solidFill>
                    <a:srgbClr val="FFC000"/>
                  </a:solidFill>
                </a:ln>
                <a:solidFill>
                  <a:srgbClr val="C00000"/>
                </a:solidFill>
                <a:latin typeface="Comic Sans MS" pitchFamily="66" charset="0"/>
              </a:rPr>
              <a:t>t maintenant que </a:t>
            </a:r>
            <a:endParaRPr lang="fr-FR" sz="4400" b="1" dirty="0" smtClean="0">
              <a:ln>
                <a:solidFill>
                  <a:srgbClr val="FFC000"/>
                </a:solidFill>
              </a:ln>
              <a:solidFill>
                <a:srgbClr val="C00000"/>
              </a:solidFill>
              <a:latin typeface="Comic Sans MS" pitchFamily="66" charset="0"/>
            </a:endParaRPr>
          </a:p>
          <a:p>
            <a:pPr>
              <a:spcBef>
                <a:spcPct val="50000"/>
              </a:spcBef>
              <a:defRPr/>
            </a:pPr>
            <a:r>
              <a:rPr lang="fr-FR" sz="4400" b="1" dirty="0" smtClean="0">
                <a:ln>
                  <a:solidFill>
                    <a:srgbClr val="FFC000"/>
                  </a:solidFill>
                </a:ln>
                <a:solidFill>
                  <a:srgbClr val="C00000"/>
                </a:solidFill>
                <a:latin typeface="Comic Sans MS" pitchFamily="66" charset="0"/>
              </a:rPr>
              <a:t>je </a:t>
            </a:r>
            <a:r>
              <a:rPr lang="fr-FR" sz="4400" b="1" dirty="0">
                <a:ln>
                  <a:solidFill>
                    <a:srgbClr val="FFC000"/>
                  </a:solidFill>
                </a:ln>
                <a:solidFill>
                  <a:srgbClr val="C00000"/>
                </a:solidFill>
                <a:latin typeface="Comic Sans MS" pitchFamily="66" charset="0"/>
              </a:rPr>
              <a:t>vis en Lui et de Lui, l’accroissement de son Règne est plus que jamais  mon unique désir</a:t>
            </a:r>
            <a:r>
              <a:rPr lang="fr-FR" sz="4400" b="1" dirty="0" smtClean="0">
                <a:ln>
                  <a:solidFill>
                    <a:schemeClr val="bg1"/>
                  </a:solidFill>
                </a:ln>
                <a:solidFill>
                  <a:srgbClr val="C00000"/>
                </a:solidFill>
                <a:latin typeface="Comic Sans MS" pitchFamily="66" charset="0"/>
              </a:rPr>
              <a:t>.</a:t>
            </a:r>
          </a:p>
          <a:p>
            <a:pPr>
              <a:spcBef>
                <a:spcPct val="50000"/>
              </a:spcBef>
              <a:defRPr/>
            </a:pPr>
            <a:r>
              <a:rPr lang="fr-BE" sz="2000" b="1" dirty="0" smtClean="0">
                <a:solidFill>
                  <a:schemeClr val="bg1"/>
                </a:solidFill>
                <a:latin typeface="Comic Sans MS" pitchFamily="66" charset="0"/>
              </a:rPr>
              <a:t>15-10-1923</a:t>
            </a:r>
            <a:endParaRPr lang="fr-FR" sz="2000" b="1" dirty="0">
              <a:solidFill>
                <a:schemeClr val="bg1"/>
              </a:solidFill>
              <a:latin typeface="Comic Sans MS" pitchFamily="66" charset="0"/>
            </a:endParaRPr>
          </a:p>
          <a:p>
            <a:pPr algn="l">
              <a:spcBef>
                <a:spcPct val="50000"/>
              </a:spcBef>
              <a:defRPr/>
            </a:pPr>
            <a:endParaRPr lang="fr-FR" sz="4000" b="1" dirty="0">
              <a:solidFill>
                <a:schemeClr val="bg1"/>
              </a:solidFill>
              <a:latin typeface="Comic Sans MS" pitchFamily="66" charset="0"/>
            </a:endParaRPr>
          </a:p>
        </p:txBody>
      </p:sp>
    </p:spTree>
  </p:cSld>
  <p:clrMapOvr>
    <a:masterClrMapping/>
  </p:clrMapOvr>
  <p:transition spd="slow" advTm="27000">
    <p:push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0" presetClass="entr" presetSubtype="0" fill="hold" grpId="0" nodeType="afterEffect">
                                  <p:stCondLst>
                                    <p:cond delay="0"/>
                                  </p:stCondLst>
                                  <p:childTnLst>
                                    <p:set>
                                      <p:cBhvr>
                                        <p:cTn id="6" dur="1" fill="hold">
                                          <p:stCondLst>
                                            <p:cond delay="0"/>
                                          </p:stCondLst>
                                        </p:cTn>
                                        <p:tgtEl>
                                          <p:spTgt spid="25607"/>
                                        </p:tgtEl>
                                        <p:attrNameLst>
                                          <p:attrName>style.visibility</p:attrName>
                                        </p:attrNameLst>
                                      </p:cBhvr>
                                      <p:to>
                                        <p:strVal val="visible"/>
                                      </p:to>
                                    </p:set>
                                    <p:animEffect transition="in" filter="wedge">
                                      <p:cBhvr>
                                        <p:cTn id="7" dur="3000"/>
                                        <p:tgtEl>
                                          <p:spTgt spid="2560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607"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1" name="Espace réservé du contenu 3" descr="A26.jpg"/>
          <p:cNvPicPr>
            <a:picLocks noGrp="1" noChangeAspect="1"/>
          </p:cNvPicPr>
          <p:nvPr>
            <p:ph idx="4294967295"/>
          </p:nvPr>
        </p:nvPicPr>
        <p:blipFill>
          <a:blip r:embed="rId2" cstate="print">
            <a:lum contrast="30000"/>
          </a:blip>
          <a:srcRect/>
          <a:stretch>
            <a:fillRect/>
          </a:stretch>
        </p:blipFill>
        <p:spPr>
          <a:xfrm>
            <a:off x="0" y="0"/>
            <a:ext cx="9144000" cy="6858000"/>
          </a:xfrm>
          <a:noFill/>
        </p:spPr>
      </p:pic>
      <p:sp>
        <p:nvSpPr>
          <p:cNvPr id="4" name="ZoneTexte 3"/>
          <p:cNvSpPr txBox="1"/>
          <p:nvPr/>
        </p:nvSpPr>
        <p:spPr>
          <a:xfrm>
            <a:off x="251520" y="1436578"/>
            <a:ext cx="8424936" cy="5016758"/>
          </a:xfrm>
          <a:prstGeom prst="rect">
            <a:avLst/>
          </a:prstGeom>
          <a:noFill/>
        </p:spPr>
        <p:txBody>
          <a:bodyPr wrap="square" rtlCol="0">
            <a:spAutoFit/>
          </a:bodyPr>
          <a:lstStyle/>
          <a:p>
            <a:r>
              <a:rPr lang="fr-BE" sz="4400" b="1" dirty="0" smtClean="0">
                <a:ln w="19050">
                  <a:solidFill>
                    <a:srgbClr val="006600"/>
                  </a:solidFill>
                </a:ln>
                <a:solidFill>
                  <a:schemeClr val="bg1"/>
                </a:solidFill>
                <a:latin typeface="Comic Sans MS" pitchFamily="66" charset="0"/>
              </a:rPr>
              <a:t>C’est pourquoi je demande </a:t>
            </a:r>
          </a:p>
          <a:p>
            <a:r>
              <a:rPr lang="fr-BE" sz="4400" b="1" dirty="0" smtClean="0">
                <a:ln w="19050">
                  <a:solidFill>
                    <a:srgbClr val="006600"/>
                  </a:solidFill>
                </a:ln>
                <a:solidFill>
                  <a:schemeClr val="bg1"/>
                </a:solidFill>
                <a:latin typeface="Comic Sans MS" pitchFamily="66" charset="0"/>
              </a:rPr>
              <a:t>que cette petite Société </a:t>
            </a:r>
          </a:p>
          <a:p>
            <a:r>
              <a:rPr lang="fr-BE" sz="4400" b="1" dirty="0" smtClean="0">
                <a:ln w="19050">
                  <a:solidFill>
                    <a:srgbClr val="006600"/>
                  </a:solidFill>
                </a:ln>
                <a:solidFill>
                  <a:schemeClr val="bg1"/>
                </a:solidFill>
                <a:latin typeface="Comic Sans MS" pitchFamily="66" charset="0"/>
              </a:rPr>
              <a:t>soit pour beaucoup,</a:t>
            </a:r>
            <a:br>
              <a:rPr lang="fr-BE" sz="4400" b="1" dirty="0" smtClean="0">
                <a:ln w="19050">
                  <a:solidFill>
                    <a:srgbClr val="006600"/>
                  </a:solidFill>
                </a:ln>
                <a:solidFill>
                  <a:schemeClr val="bg1"/>
                </a:solidFill>
                <a:latin typeface="Comic Sans MS" pitchFamily="66" charset="0"/>
              </a:rPr>
            </a:br>
            <a:r>
              <a:rPr lang="fr-BE" sz="4400" b="1" dirty="0" smtClean="0">
                <a:ln w="19050">
                  <a:solidFill>
                    <a:srgbClr val="006600"/>
                  </a:solidFill>
                </a:ln>
                <a:solidFill>
                  <a:schemeClr val="bg1"/>
                </a:solidFill>
                <a:latin typeface="Comic Sans MS" pitchFamily="66" charset="0"/>
              </a:rPr>
              <a:t> le moyen de Le connaître </a:t>
            </a:r>
          </a:p>
          <a:p>
            <a:r>
              <a:rPr lang="fr-BE" sz="4400" b="1" dirty="0" smtClean="0">
                <a:ln w="19050">
                  <a:solidFill>
                    <a:srgbClr val="006600"/>
                  </a:solidFill>
                </a:ln>
                <a:solidFill>
                  <a:schemeClr val="bg1"/>
                </a:solidFill>
                <a:latin typeface="Comic Sans MS" pitchFamily="66" charset="0"/>
              </a:rPr>
              <a:t>et de L’aimer </a:t>
            </a:r>
          </a:p>
          <a:p>
            <a:r>
              <a:rPr lang="fr-BE" sz="4400" b="1" dirty="0" smtClean="0">
                <a:ln w="19050">
                  <a:solidFill>
                    <a:srgbClr val="006600"/>
                  </a:solidFill>
                </a:ln>
                <a:solidFill>
                  <a:schemeClr val="bg1"/>
                </a:solidFill>
                <a:latin typeface="Comic Sans MS" pitchFamily="66" charset="0"/>
              </a:rPr>
              <a:t>de plus en plus.</a:t>
            </a:r>
            <a:r>
              <a:rPr lang="fr-BE" b="1" dirty="0" smtClean="0">
                <a:solidFill>
                  <a:schemeClr val="bg1"/>
                </a:solidFill>
                <a:latin typeface="Comic Sans MS" pitchFamily="66" charset="0"/>
              </a:rPr>
              <a:t/>
            </a:r>
            <a:br>
              <a:rPr lang="fr-BE" b="1" dirty="0" smtClean="0">
                <a:solidFill>
                  <a:schemeClr val="bg1"/>
                </a:solidFill>
                <a:latin typeface="Comic Sans MS" pitchFamily="66" charset="0"/>
              </a:rPr>
            </a:br>
            <a:r>
              <a:rPr lang="fr-BE" b="1" dirty="0" smtClean="0">
                <a:solidFill>
                  <a:schemeClr val="bg1"/>
                </a:solidFill>
                <a:latin typeface="Comic Sans MS" pitchFamily="66" charset="0"/>
              </a:rPr>
              <a:t/>
            </a:r>
            <a:br>
              <a:rPr lang="fr-BE" b="1" dirty="0" smtClean="0">
                <a:solidFill>
                  <a:schemeClr val="bg1"/>
                </a:solidFill>
                <a:latin typeface="Comic Sans MS" pitchFamily="66" charset="0"/>
              </a:rPr>
            </a:br>
            <a:r>
              <a:rPr lang="fr-BE" sz="2000" b="1" dirty="0" smtClean="0">
                <a:solidFill>
                  <a:schemeClr val="bg1"/>
                </a:solidFill>
                <a:latin typeface="Comic Sans MS" pitchFamily="66" charset="0"/>
              </a:rPr>
              <a:t>15-10-1923</a:t>
            </a:r>
            <a:endParaRPr lang="fr-FR" sz="2000" b="1" dirty="0">
              <a:solidFill>
                <a:schemeClr val="bg1"/>
              </a:solidFill>
              <a:latin typeface="Comic Sans MS" pitchFamily="66" charset="0"/>
            </a:endParaRPr>
          </a:p>
        </p:txBody>
      </p:sp>
    </p:spTree>
  </p:cSld>
  <p:clrMapOvr>
    <a:masterClrMapping/>
  </p:clrMapOvr>
  <p:transition spd="slow" advTm="30000">
    <p:push dir="d"/>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descr="image22"/>
          <p:cNvSpPr>
            <a:spLocks noGrp="1" noChangeAspect="1" noChangeArrowheads="1"/>
          </p:cNvSpPr>
          <p:nvPr isPhoto="1"/>
        </p:nvSpPr>
        <p:spPr bwMode="auto">
          <a:xfrm>
            <a:off x="0" y="0"/>
            <a:ext cx="9144000" cy="6857999"/>
          </a:xfrm>
          <a:prstGeom prst="rect">
            <a:avLst/>
          </a:prstGeom>
          <a:blipFill dpi="0" rotWithShape="1">
            <a:blip r:embed="rId2" cstate="print">
              <a:lum bright="10000" contrast="10000"/>
            </a:blip>
            <a:srcRect/>
            <a:stretch>
              <a:fillRect/>
            </a:stretch>
          </a:blipFill>
          <a:ln w="9525">
            <a:solidFill>
              <a:schemeClr val="tx1"/>
            </a:solidFill>
            <a:miter lim="800000"/>
            <a:headEnd/>
            <a:tailEnd/>
          </a:ln>
        </p:spPr>
        <p:txBody>
          <a:bodyPr/>
          <a:lstStyle/>
          <a:p>
            <a:endParaRPr lang="zh-CN" altLang="en-US"/>
          </a:p>
        </p:txBody>
      </p:sp>
      <p:sp>
        <p:nvSpPr>
          <p:cNvPr id="2" name="Titre 1"/>
          <p:cNvSpPr>
            <a:spLocks noGrp="1"/>
          </p:cNvSpPr>
          <p:nvPr>
            <p:ph type="title"/>
          </p:nvPr>
        </p:nvSpPr>
        <p:spPr>
          <a:xfrm>
            <a:off x="457200" y="1354758"/>
            <a:ext cx="8229600" cy="1210146"/>
          </a:xfrm>
        </p:spPr>
        <p:txBody>
          <a:bodyPr/>
          <a:lstStyle/>
          <a:p>
            <a:r>
              <a:rPr lang="fr-BE" dirty="0" smtClean="0"/>
              <a:t/>
            </a:r>
            <a:br>
              <a:rPr lang="fr-BE" dirty="0" smtClean="0"/>
            </a:br>
            <a:r>
              <a:rPr lang="fr-BE" dirty="0" smtClean="0"/>
              <a:t/>
            </a:r>
            <a:br>
              <a:rPr lang="fr-BE" dirty="0" smtClean="0"/>
            </a:br>
            <a:r>
              <a:rPr lang="fr-BE" dirty="0" smtClean="0"/>
              <a:t/>
            </a:r>
            <a:br>
              <a:rPr lang="fr-BE" dirty="0" smtClean="0"/>
            </a:br>
            <a:r>
              <a:rPr lang="fr-BE" dirty="0" smtClean="0"/>
              <a:t/>
            </a:r>
            <a:br>
              <a:rPr lang="fr-BE" dirty="0" smtClean="0"/>
            </a:br>
            <a:r>
              <a:rPr lang="fr-BE" dirty="0" smtClean="0"/>
              <a:t/>
            </a:r>
            <a:br>
              <a:rPr lang="fr-BE" dirty="0" smtClean="0"/>
            </a:br>
            <a:r>
              <a:rPr lang="fr-BE" dirty="0" smtClean="0"/>
              <a:t/>
            </a:r>
            <a:br>
              <a:rPr lang="fr-BE" dirty="0" smtClean="0"/>
            </a:br>
            <a:r>
              <a:rPr lang="fr-BE" sz="4000" b="1" dirty="0" smtClean="0">
                <a:ln w="12700">
                  <a:solidFill>
                    <a:srgbClr val="1302EC"/>
                  </a:solidFill>
                </a:ln>
                <a:solidFill>
                  <a:schemeClr val="bg1"/>
                </a:solidFill>
                <a:latin typeface="Comic Sans MS" pitchFamily="66" charset="0"/>
              </a:rPr>
              <a:t>La foi manque au monde et </a:t>
            </a:r>
            <a:br>
              <a:rPr lang="fr-BE" sz="4000" b="1" dirty="0" smtClean="0">
                <a:ln w="12700">
                  <a:solidFill>
                    <a:srgbClr val="1302EC"/>
                  </a:solidFill>
                </a:ln>
                <a:solidFill>
                  <a:schemeClr val="bg1"/>
                </a:solidFill>
                <a:latin typeface="Comic Sans MS" pitchFamily="66" charset="0"/>
              </a:rPr>
            </a:br>
            <a:r>
              <a:rPr lang="fr-BE" sz="4000" b="1" dirty="0" smtClean="0">
                <a:ln w="12700">
                  <a:solidFill>
                    <a:srgbClr val="1302EC"/>
                  </a:solidFill>
                </a:ln>
                <a:solidFill>
                  <a:schemeClr val="bg1"/>
                </a:solidFill>
                <a:latin typeface="Comic Sans MS" pitchFamily="66" charset="0"/>
              </a:rPr>
              <a:t>Jésus veut que ses épouses réparent ce manque de foi par </a:t>
            </a:r>
            <a:br>
              <a:rPr lang="fr-BE" sz="4000" b="1" dirty="0" smtClean="0">
                <a:ln w="12700">
                  <a:solidFill>
                    <a:srgbClr val="1302EC"/>
                  </a:solidFill>
                </a:ln>
                <a:solidFill>
                  <a:schemeClr val="bg1"/>
                </a:solidFill>
                <a:latin typeface="Comic Sans MS" pitchFamily="66" charset="0"/>
              </a:rPr>
            </a:br>
            <a:r>
              <a:rPr lang="fr-BE" sz="4000" b="1" dirty="0" smtClean="0">
                <a:ln w="12700">
                  <a:solidFill>
                    <a:srgbClr val="1302EC"/>
                  </a:solidFill>
                </a:ln>
                <a:solidFill>
                  <a:schemeClr val="bg1"/>
                </a:solidFill>
                <a:latin typeface="Comic Sans MS" pitchFamily="66" charset="0"/>
              </a:rPr>
              <a:t>leurs actes de confiance.</a:t>
            </a:r>
            <a:br>
              <a:rPr lang="fr-BE" sz="4000" b="1" dirty="0" smtClean="0">
                <a:ln w="12700">
                  <a:solidFill>
                    <a:srgbClr val="1302EC"/>
                  </a:solidFill>
                </a:ln>
                <a:solidFill>
                  <a:schemeClr val="bg1"/>
                </a:solidFill>
                <a:latin typeface="Comic Sans MS" pitchFamily="66" charset="0"/>
              </a:rPr>
            </a:br>
            <a:r>
              <a:rPr lang="fr-BE" sz="3600" b="1" dirty="0" smtClean="0">
                <a:solidFill>
                  <a:schemeClr val="bg1"/>
                </a:solidFill>
                <a:latin typeface="Comic Sans MS" pitchFamily="66" charset="0"/>
              </a:rPr>
              <a:t/>
            </a:r>
            <a:br>
              <a:rPr lang="fr-BE" sz="3600" b="1" dirty="0" smtClean="0">
                <a:solidFill>
                  <a:schemeClr val="bg1"/>
                </a:solidFill>
                <a:latin typeface="Comic Sans MS" pitchFamily="66" charset="0"/>
              </a:rPr>
            </a:br>
            <a:r>
              <a:rPr lang="fr-BE" sz="2000" b="1" dirty="0" smtClean="0">
                <a:solidFill>
                  <a:schemeClr val="bg1"/>
                </a:solidFill>
                <a:latin typeface="Comic Sans MS" pitchFamily="66" charset="0"/>
              </a:rPr>
              <a:t>19-10-1923</a:t>
            </a:r>
            <a:r>
              <a:rPr lang="fr-BE" b="1" dirty="0" smtClean="0">
                <a:solidFill>
                  <a:schemeClr val="bg1"/>
                </a:solidFill>
                <a:latin typeface="Comic Sans MS" pitchFamily="66" charset="0"/>
              </a:rPr>
              <a:t/>
            </a:r>
            <a:br>
              <a:rPr lang="fr-BE" b="1" dirty="0" smtClean="0">
                <a:solidFill>
                  <a:schemeClr val="bg1"/>
                </a:solidFill>
                <a:latin typeface="Comic Sans MS" pitchFamily="66" charset="0"/>
              </a:rPr>
            </a:br>
            <a:endParaRPr lang="fr-FR" b="1" dirty="0">
              <a:solidFill>
                <a:schemeClr val="bg1"/>
              </a:solidFill>
              <a:latin typeface="Comic Sans MS" pitchFamily="66" charset="0"/>
            </a:endParaRPr>
          </a:p>
        </p:txBody>
      </p:sp>
    </p:spTree>
  </p:cSld>
  <p:clrMapOvr>
    <a:masterClrMapping/>
  </p:clrMapOvr>
  <p:transition spd="slow" advTm="25000">
    <p:push dir="d"/>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Picture 4" descr="paysagerosefonce"/>
          <p:cNvPicPr>
            <a:picLocks noChangeAspect="1" noChangeArrowheads="1"/>
          </p:cNvPicPr>
          <p:nvPr/>
        </p:nvPicPr>
        <p:blipFill>
          <a:blip r:embed="rId3" cstate="print"/>
          <a:srcRect/>
          <a:stretch>
            <a:fillRect/>
          </a:stretch>
        </p:blipFill>
        <p:spPr bwMode="auto">
          <a:xfrm>
            <a:off x="0" y="0"/>
            <a:ext cx="9144000" cy="6858000"/>
          </a:xfrm>
          <a:prstGeom prst="rect">
            <a:avLst/>
          </a:prstGeom>
          <a:noFill/>
          <a:ln w="9525">
            <a:noFill/>
            <a:miter lim="800000"/>
            <a:headEnd/>
            <a:tailEnd/>
          </a:ln>
        </p:spPr>
      </p:pic>
      <p:sp>
        <p:nvSpPr>
          <p:cNvPr id="3" name="ZoneTexte 2"/>
          <p:cNvSpPr txBox="1"/>
          <p:nvPr/>
        </p:nvSpPr>
        <p:spPr>
          <a:xfrm>
            <a:off x="1259632" y="2518350"/>
            <a:ext cx="6552728" cy="3908762"/>
          </a:xfrm>
          <a:prstGeom prst="rect">
            <a:avLst/>
          </a:prstGeom>
          <a:noFill/>
        </p:spPr>
        <p:txBody>
          <a:bodyPr wrap="square" rtlCol="0">
            <a:spAutoFit/>
          </a:bodyPr>
          <a:lstStyle/>
          <a:p>
            <a:r>
              <a:rPr lang="fr-BE" sz="4000" b="1" dirty="0" smtClean="0">
                <a:solidFill>
                  <a:schemeClr val="bg1"/>
                </a:solidFill>
                <a:latin typeface="Comic Sans MS" pitchFamily="66" charset="0"/>
              </a:rPr>
              <a:t>Ne crains pas!</a:t>
            </a:r>
            <a:br>
              <a:rPr lang="fr-BE" sz="4000" b="1" dirty="0" smtClean="0">
                <a:solidFill>
                  <a:schemeClr val="bg1"/>
                </a:solidFill>
                <a:latin typeface="Comic Sans MS" pitchFamily="66" charset="0"/>
              </a:rPr>
            </a:br>
            <a:r>
              <a:rPr lang="fr-BE" sz="4000" b="1" dirty="0" smtClean="0">
                <a:solidFill>
                  <a:schemeClr val="bg1"/>
                </a:solidFill>
                <a:latin typeface="Comic Sans MS" pitchFamily="66" charset="0"/>
              </a:rPr>
              <a:t>C’est Lui qui guidera et achèvera son Œuvre jusqu’à la fin. </a:t>
            </a:r>
            <a:br>
              <a:rPr lang="fr-BE" sz="4000" b="1" dirty="0" smtClean="0">
                <a:solidFill>
                  <a:schemeClr val="bg1"/>
                </a:solidFill>
                <a:latin typeface="Comic Sans MS" pitchFamily="66" charset="0"/>
              </a:rPr>
            </a:br>
            <a:r>
              <a:rPr lang="fr-BE" sz="4000" b="1" dirty="0" smtClean="0">
                <a:solidFill>
                  <a:schemeClr val="bg1"/>
                </a:solidFill>
                <a:latin typeface="Comic Sans MS" pitchFamily="66" charset="0"/>
              </a:rPr>
              <a:t/>
            </a:r>
            <a:br>
              <a:rPr lang="fr-BE" sz="4000" b="1" dirty="0" smtClean="0">
                <a:solidFill>
                  <a:schemeClr val="bg1"/>
                </a:solidFill>
                <a:latin typeface="Comic Sans MS" pitchFamily="66" charset="0"/>
              </a:rPr>
            </a:br>
            <a:r>
              <a:rPr lang="fr-BE" sz="2400" b="1" dirty="0" smtClean="0">
                <a:solidFill>
                  <a:schemeClr val="bg1"/>
                </a:solidFill>
                <a:latin typeface="Comic Sans MS" pitchFamily="66" charset="0"/>
              </a:rPr>
              <a:t>19-10-1923</a:t>
            </a:r>
            <a:r>
              <a:rPr lang="fr-BE" sz="2400" dirty="0" smtClean="0">
                <a:solidFill>
                  <a:schemeClr val="bg1"/>
                </a:solidFill>
              </a:rPr>
              <a:t/>
            </a:r>
            <a:br>
              <a:rPr lang="fr-BE" sz="2400" dirty="0" smtClean="0">
                <a:solidFill>
                  <a:schemeClr val="bg1"/>
                </a:solidFill>
              </a:rPr>
            </a:br>
            <a:endParaRPr lang="fr-FR" sz="2400" dirty="0"/>
          </a:p>
        </p:txBody>
      </p:sp>
    </p:spTree>
  </p:cSld>
  <p:clrMapOvr>
    <a:masterClrMapping/>
  </p:clrMapOvr>
  <p:transition spd="slow" advTm="22000">
    <p:push dir="d"/>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2" descr="folyo-157"/>
          <p:cNvPicPr>
            <a:picLocks noChangeAspect="1" noChangeArrowheads="1"/>
          </p:cNvPicPr>
          <p:nvPr>
            <p:custDataLst>
              <p:tags r:id="rId1"/>
            </p:custDataLst>
          </p:nvPr>
        </p:nvPicPr>
        <p:blipFill>
          <a:blip r:embed="rId4" cstate="print"/>
          <a:srcRect/>
          <a:stretch>
            <a:fillRect/>
          </a:stretch>
        </p:blipFill>
        <p:spPr bwMode="auto">
          <a:xfrm>
            <a:off x="0" y="0"/>
            <a:ext cx="9144000" cy="6858000"/>
          </a:xfrm>
          <a:prstGeom prst="rect">
            <a:avLst/>
          </a:prstGeom>
          <a:noFill/>
          <a:ln w="9525">
            <a:noFill/>
            <a:miter lim="800000"/>
            <a:headEnd/>
            <a:tailEnd/>
          </a:ln>
        </p:spPr>
      </p:pic>
      <p:sp>
        <p:nvSpPr>
          <p:cNvPr id="13316" name="Text Box 4"/>
          <p:cNvSpPr txBox="1">
            <a:spLocks noChangeArrowheads="1"/>
          </p:cNvSpPr>
          <p:nvPr/>
        </p:nvSpPr>
        <p:spPr bwMode="auto">
          <a:xfrm>
            <a:off x="428625" y="2857500"/>
            <a:ext cx="8358188" cy="4431983"/>
          </a:xfrm>
          <a:prstGeom prst="rect">
            <a:avLst/>
          </a:prstGeom>
          <a:noFill/>
          <a:ln w="9525">
            <a:noFill/>
            <a:miter lim="800000"/>
            <a:headEnd/>
            <a:tailEnd/>
          </a:ln>
          <a:effectLst>
            <a:outerShdw dist="35921" dir="2700000" algn="ctr" rotWithShape="0">
              <a:srgbClr val="FFFF99"/>
            </a:outerShdw>
          </a:effectLst>
        </p:spPr>
        <p:txBody>
          <a:bodyPr>
            <a:spAutoFit/>
          </a:bodyPr>
          <a:lstStyle/>
          <a:p>
            <a:pPr>
              <a:defRPr/>
            </a:pPr>
            <a:r>
              <a:rPr lang="fr-FR" sz="4000" b="1" dirty="0">
                <a:solidFill>
                  <a:srgbClr val="FF0000"/>
                </a:solidFill>
                <a:latin typeface="Comic Sans MS" pitchFamily="66" charset="0"/>
              </a:rPr>
              <a:t>toujours disposé à répandre sa bonté sur toutes les créatures mais surtout sur celles qui sont les plus petites et les plus misérables</a:t>
            </a:r>
            <a:r>
              <a:rPr lang="fr-FR" sz="4000" b="1" dirty="0" smtClean="0">
                <a:solidFill>
                  <a:srgbClr val="FF0000"/>
                </a:solidFill>
                <a:latin typeface="Comic Sans MS" pitchFamily="66" charset="0"/>
              </a:rPr>
              <a:t>.</a:t>
            </a:r>
          </a:p>
          <a:p>
            <a:pPr>
              <a:defRPr/>
            </a:pPr>
            <a:r>
              <a:rPr lang="fr-BE" sz="2000" b="1" dirty="0" smtClean="0">
                <a:solidFill>
                  <a:srgbClr val="FF0000"/>
                </a:solidFill>
                <a:latin typeface="Comic Sans MS" pitchFamily="66" charset="0"/>
              </a:rPr>
              <a:t>3-12-1923</a:t>
            </a:r>
            <a:endParaRPr lang="it-IT" sz="2000" b="1" dirty="0">
              <a:solidFill>
                <a:srgbClr val="FF0000"/>
              </a:solidFill>
              <a:latin typeface="Comic Sans MS" pitchFamily="66" charset="0"/>
            </a:endParaRPr>
          </a:p>
          <a:p>
            <a:pPr>
              <a:spcBef>
                <a:spcPct val="50000"/>
              </a:spcBef>
              <a:defRPr/>
            </a:pPr>
            <a:endParaRPr lang="fr-FR" b="1" dirty="0">
              <a:solidFill>
                <a:srgbClr val="FF0000"/>
              </a:solidFill>
              <a:latin typeface="Comic Sans MS" pitchFamily="66" charset="0"/>
            </a:endParaRPr>
          </a:p>
        </p:txBody>
      </p:sp>
      <p:sp>
        <p:nvSpPr>
          <p:cNvPr id="13317" name="Text Box 5"/>
          <p:cNvSpPr txBox="1">
            <a:spLocks noChangeArrowheads="1"/>
          </p:cNvSpPr>
          <p:nvPr/>
        </p:nvSpPr>
        <p:spPr bwMode="auto">
          <a:xfrm>
            <a:off x="1258888" y="1092200"/>
            <a:ext cx="6842125" cy="1555750"/>
          </a:xfrm>
          <a:prstGeom prst="rect">
            <a:avLst/>
          </a:prstGeom>
          <a:noFill/>
          <a:ln w="9525">
            <a:noFill/>
            <a:miter lim="800000"/>
            <a:headEnd/>
            <a:tailEnd/>
          </a:ln>
          <a:effectLst>
            <a:outerShdw dist="35921" dir="2700000" algn="ctr" rotWithShape="0">
              <a:srgbClr val="FF0000"/>
            </a:outerShdw>
          </a:effectLst>
        </p:spPr>
        <p:txBody>
          <a:bodyPr>
            <a:spAutoFit/>
          </a:bodyPr>
          <a:lstStyle/>
          <a:p>
            <a:pPr>
              <a:spcBef>
                <a:spcPct val="50000"/>
              </a:spcBef>
              <a:defRPr/>
            </a:pPr>
            <a:r>
              <a:rPr lang="fr-FR" sz="4800" b="1">
                <a:solidFill>
                  <a:schemeClr val="bg1"/>
                </a:solidFill>
                <a:latin typeface="Comic Sans MS" pitchFamily="66" charset="0"/>
              </a:rPr>
              <a:t>Il est le Père de</a:t>
            </a:r>
            <a:r>
              <a:rPr lang="fr-FR" sz="4400" b="1">
                <a:solidFill>
                  <a:schemeClr val="bg1"/>
                </a:solidFill>
                <a:latin typeface="Comic Sans MS" pitchFamily="66" charset="0"/>
              </a:rPr>
              <a:t> </a:t>
            </a:r>
            <a:r>
              <a:rPr lang="fr-FR" sz="4800" b="1">
                <a:solidFill>
                  <a:schemeClr val="bg1"/>
                </a:solidFill>
                <a:latin typeface="Comic Sans MS" pitchFamily="66" charset="0"/>
              </a:rPr>
              <a:t>Miséricorde</a:t>
            </a:r>
          </a:p>
        </p:txBody>
      </p:sp>
    </p:spTree>
  </p:cSld>
  <p:clrMapOvr>
    <a:masterClrMapping/>
  </p:clrMapOvr>
  <p:transition spd="slow" advTm="30000">
    <p:push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7" presetClass="entr" presetSubtype="4" fill="hold" grpId="0" nodeType="afterEffect">
                                  <p:stCondLst>
                                    <p:cond delay="0"/>
                                  </p:stCondLst>
                                  <p:childTnLst>
                                    <p:set>
                                      <p:cBhvr>
                                        <p:cTn id="6" dur="1" fill="hold">
                                          <p:stCondLst>
                                            <p:cond delay="0"/>
                                          </p:stCondLst>
                                        </p:cTn>
                                        <p:tgtEl>
                                          <p:spTgt spid="13317"/>
                                        </p:tgtEl>
                                        <p:attrNameLst>
                                          <p:attrName>style.visibility</p:attrName>
                                        </p:attrNameLst>
                                      </p:cBhvr>
                                      <p:to>
                                        <p:strVal val="visible"/>
                                      </p:to>
                                    </p:set>
                                    <p:anim calcmode="lin" valueType="num">
                                      <p:cBhvr additive="base">
                                        <p:cTn id="7" dur="3000" fill="hold"/>
                                        <p:tgtEl>
                                          <p:spTgt spid="13317"/>
                                        </p:tgtEl>
                                        <p:attrNameLst>
                                          <p:attrName>ppt_x</p:attrName>
                                        </p:attrNameLst>
                                      </p:cBhvr>
                                      <p:tavLst>
                                        <p:tav tm="0">
                                          <p:val>
                                            <p:strVal val="#ppt_x"/>
                                          </p:val>
                                        </p:tav>
                                        <p:tav tm="100000">
                                          <p:val>
                                            <p:strVal val="#ppt_x"/>
                                          </p:val>
                                        </p:tav>
                                      </p:tavLst>
                                    </p:anim>
                                    <p:anim calcmode="lin" valueType="num">
                                      <p:cBhvr additive="base">
                                        <p:cTn id="8" dur="3000" fill="hold"/>
                                        <p:tgtEl>
                                          <p:spTgt spid="13317"/>
                                        </p:tgtEl>
                                        <p:attrNameLst>
                                          <p:attrName>ppt_y</p:attrName>
                                        </p:attrNameLst>
                                      </p:cBhvr>
                                      <p:tavLst>
                                        <p:tav tm="0">
                                          <p:val>
                                            <p:strVal val="1+#ppt_h/2"/>
                                          </p:val>
                                        </p:tav>
                                        <p:tav tm="100000">
                                          <p:val>
                                            <p:strVal val="#ppt_y"/>
                                          </p:val>
                                        </p:tav>
                                      </p:tavLst>
                                    </p:anim>
                                  </p:childTnLst>
                                </p:cTn>
                              </p:par>
                            </p:childTnLst>
                          </p:cTn>
                        </p:par>
                        <p:par>
                          <p:cTn id="9" fill="hold">
                            <p:stCondLst>
                              <p:cond delay="3000"/>
                            </p:stCondLst>
                            <p:childTnLst>
                              <p:par>
                                <p:cTn id="10" presetID="7" presetClass="entr" presetSubtype="4" fill="hold" grpId="0" nodeType="afterEffect">
                                  <p:stCondLst>
                                    <p:cond delay="0"/>
                                  </p:stCondLst>
                                  <p:childTnLst>
                                    <p:set>
                                      <p:cBhvr>
                                        <p:cTn id="11" dur="1" fill="hold">
                                          <p:stCondLst>
                                            <p:cond delay="0"/>
                                          </p:stCondLst>
                                        </p:cTn>
                                        <p:tgtEl>
                                          <p:spTgt spid="13316"/>
                                        </p:tgtEl>
                                        <p:attrNameLst>
                                          <p:attrName>style.visibility</p:attrName>
                                        </p:attrNameLst>
                                      </p:cBhvr>
                                      <p:to>
                                        <p:strVal val="visible"/>
                                      </p:to>
                                    </p:set>
                                    <p:anim calcmode="lin" valueType="num">
                                      <p:cBhvr additive="base">
                                        <p:cTn id="12" dur="5000" fill="hold"/>
                                        <p:tgtEl>
                                          <p:spTgt spid="13316"/>
                                        </p:tgtEl>
                                        <p:attrNameLst>
                                          <p:attrName>ppt_x</p:attrName>
                                        </p:attrNameLst>
                                      </p:cBhvr>
                                      <p:tavLst>
                                        <p:tav tm="0">
                                          <p:val>
                                            <p:strVal val="#ppt_x"/>
                                          </p:val>
                                        </p:tav>
                                        <p:tav tm="100000">
                                          <p:val>
                                            <p:strVal val="#ppt_x"/>
                                          </p:val>
                                        </p:tav>
                                      </p:tavLst>
                                    </p:anim>
                                    <p:anim calcmode="lin" valueType="num">
                                      <p:cBhvr additive="base">
                                        <p:cTn id="13" dur="5000" fill="hold"/>
                                        <p:tgtEl>
                                          <p:spTgt spid="1331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6" grpId="0"/>
      <p:bldP spid="13317" grpId="0"/>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8" descr="fleurs-017"/>
          <p:cNvPicPr>
            <a:picLocks noChangeAspect="1" noChangeArrowheads="1"/>
          </p:cNvPicPr>
          <p:nvPr/>
        </p:nvPicPr>
        <p:blipFill>
          <a:blip r:embed="rId2" cstate="print"/>
          <a:srcRect/>
          <a:stretch>
            <a:fillRect/>
          </a:stretch>
        </p:blipFill>
        <p:spPr bwMode="auto">
          <a:xfrm>
            <a:off x="0" y="0"/>
            <a:ext cx="9144000" cy="6858000"/>
          </a:xfrm>
          <a:prstGeom prst="rect">
            <a:avLst/>
          </a:prstGeom>
          <a:noFill/>
          <a:ln w="9525">
            <a:noFill/>
            <a:miter lim="800000"/>
            <a:headEnd/>
            <a:tailEnd/>
          </a:ln>
        </p:spPr>
      </p:pic>
      <p:sp>
        <p:nvSpPr>
          <p:cNvPr id="5" name="ZoneTexte 4"/>
          <p:cNvSpPr txBox="1"/>
          <p:nvPr/>
        </p:nvSpPr>
        <p:spPr>
          <a:xfrm>
            <a:off x="144016" y="1556792"/>
            <a:ext cx="8820472" cy="5386090"/>
          </a:xfrm>
          <a:prstGeom prst="rect">
            <a:avLst/>
          </a:prstGeom>
          <a:noFill/>
        </p:spPr>
        <p:txBody>
          <a:bodyPr wrap="square" rtlCol="0">
            <a:spAutoFit/>
          </a:bodyPr>
          <a:lstStyle/>
          <a:p>
            <a:pPr>
              <a:defRPr/>
            </a:pPr>
            <a:r>
              <a:rPr lang="fr-FR" sz="4400" b="1" dirty="0" smtClean="0">
                <a:ln>
                  <a:solidFill>
                    <a:schemeClr val="accent3">
                      <a:lumMod val="95000"/>
                    </a:schemeClr>
                  </a:solidFill>
                </a:ln>
                <a:solidFill>
                  <a:srgbClr val="008000"/>
                </a:solidFill>
                <a:latin typeface="Comic Sans MS" pitchFamily="66" charset="0"/>
              </a:rPr>
              <a:t>Je suis ta mère, </a:t>
            </a:r>
          </a:p>
          <a:p>
            <a:pPr>
              <a:defRPr/>
            </a:pPr>
            <a:r>
              <a:rPr lang="fr-FR" sz="4400" b="1" dirty="0" smtClean="0">
                <a:ln>
                  <a:solidFill>
                    <a:schemeClr val="accent3">
                      <a:lumMod val="95000"/>
                    </a:schemeClr>
                  </a:solidFill>
                </a:ln>
                <a:solidFill>
                  <a:srgbClr val="008000"/>
                </a:solidFill>
                <a:latin typeface="Comic Sans MS" pitchFamily="66" charset="0"/>
              </a:rPr>
              <a:t>la pauvre créature </a:t>
            </a:r>
          </a:p>
          <a:p>
            <a:pPr>
              <a:defRPr/>
            </a:pPr>
            <a:r>
              <a:rPr lang="fr-FR" sz="4400" b="1" dirty="0" smtClean="0">
                <a:ln>
                  <a:solidFill>
                    <a:schemeClr val="accent3">
                      <a:lumMod val="95000"/>
                    </a:schemeClr>
                  </a:solidFill>
                </a:ln>
                <a:solidFill>
                  <a:srgbClr val="008000"/>
                </a:solidFill>
                <a:latin typeface="Comic Sans MS" pitchFamily="66" charset="0"/>
              </a:rPr>
              <a:t>dont le Seigneur a daigné</a:t>
            </a:r>
          </a:p>
          <a:p>
            <a:pPr>
              <a:defRPr/>
            </a:pPr>
            <a:r>
              <a:rPr lang="fr-FR" sz="4400" b="1" dirty="0" smtClean="0">
                <a:ln>
                  <a:solidFill>
                    <a:schemeClr val="accent3">
                      <a:lumMod val="95000"/>
                    </a:schemeClr>
                  </a:solidFill>
                </a:ln>
                <a:solidFill>
                  <a:srgbClr val="008000"/>
                </a:solidFill>
                <a:latin typeface="Comic Sans MS" pitchFamily="66" charset="0"/>
              </a:rPr>
              <a:t> faire la première pierre </a:t>
            </a:r>
          </a:p>
          <a:p>
            <a:pPr>
              <a:defRPr/>
            </a:pPr>
            <a:r>
              <a:rPr lang="fr-FR" sz="4400" b="1" dirty="0" smtClean="0">
                <a:ln>
                  <a:solidFill>
                    <a:schemeClr val="accent3">
                      <a:lumMod val="95000"/>
                    </a:schemeClr>
                  </a:solidFill>
                </a:ln>
                <a:solidFill>
                  <a:srgbClr val="008000"/>
                </a:solidFill>
                <a:latin typeface="Comic Sans MS" pitchFamily="66" charset="0"/>
              </a:rPr>
              <a:t>de cette petite Société.</a:t>
            </a:r>
          </a:p>
          <a:p>
            <a:pPr>
              <a:defRPr/>
            </a:pPr>
            <a:endParaRPr lang="fr-BE" sz="3200" b="1" dirty="0" smtClean="0">
              <a:solidFill>
                <a:srgbClr val="008000"/>
              </a:solidFill>
              <a:latin typeface="Comic Sans MS" pitchFamily="66" charset="0"/>
            </a:endParaRPr>
          </a:p>
          <a:p>
            <a:pPr>
              <a:defRPr/>
            </a:pPr>
            <a:endParaRPr lang="fr-FR" sz="3200" b="1" dirty="0" smtClean="0">
              <a:solidFill>
                <a:srgbClr val="008000"/>
              </a:solidFill>
              <a:latin typeface="Comic Sans MS" pitchFamily="66" charset="0"/>
            </a:endParaRPr>
          </a:p>
          <a:p>
            <a:pPr>
              <a:defRPr/>
            </a:pPr>
            <a:r>
              <a:rPr lang="fr-BE" sz="2800" b="1" dirty="0" smtClean="0">
                <a:solidFill>
                  <a:srgbClr val="008000"/>
                </a:solidFill>
                <a:latin typeface="Comic Sans MS" pitchFamily="66" charset="0"/>
              </a:rPr>
              <a:t>3-12-1923</a:t>
            </a:r>
            <a:endParaRPr lang="fr-FR" sz="2800" b="1" dirty="0" smtClean="0">
              <a:solidFill>
                <a:srgbClr val="008000"/>
              </a:solidFill>
              <a:latin typeface="Comic Sans MS" pitchFamily="66" charset="0"/>
            </a:endParaRPr>
          </a:p>
          <a:p>
            <a:endParaRPr lang="fr-FR" sz="3200" dirty="0"/>
          </a:p>
        </p:txBody>
      </p:sp>
    </p:spTree>
  </p:cSld>
  <p:clrMapOvr>
    <a:masterClrMapping/>
  </p:clrMapOvr>
  <p:transition spd="slow" advTm="25000">
    <p:wedge/>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Espace réservé du contenu 3" descr="A49.jpg"/>
          <p:cNvPicPr>
            <a:picLocks noGrp="1" noChangeAspect="1"/>
          </p:cNvPicPr>
          <p:nvPr>
            <p:ph idx="4294967295"/>
          </p:nvPr>
        </p:nvPicPr>
        <p:blipFill>
          <a:blip r:embed="rId2" cstate="print"/>
          <a:srcRect/>
          <a:stretch>
            <a:fillRect/>
          </a:stretch>
        </p:blipFill>
        <p:spPr>
          <a:xfrm>
            <a:off x="0" y="0"/>
            <a:ext cx="9144000" cy="6858000"/>
          </a:xfrm>
          <a:noFill/>
        </p:spPr>
      </p:pic>
      <p:sp>
        <p:nvSpPr>
          <p:cNvPr id="2" name="Titre 1"/>
          <p:cNvSpPr>
            <a:spLocks noGrp="1"/>
          </p:cNvSpPr>
          <p:nvPr>
            <p:ph type="title"/>
          </p:nvPr>
        </p:nvSpPr>
        <p:spPr/>
        <p:txBody>
          <a:bodyPr/>
          <a:lstStyle/>
          <a:p>
            <a:r>
              <a:rPr lang="fr-BE" dirty="0" smtClean="0"/>
              <a:t/>
            </a:r>
            <a:br>
              <a:rPr lang="fr-BE" dirty="0" smtClean="0"/>
            </a:br>
            <a:r>
              <a:rPr lang="fr-FR" dirty="0" smtClean="0"/>
              <a:t/>
            </a:r>
            <a:br>
              <a:rPr lang="fr-FR" dirty="0" smtClean="0"/>
            </a:br>
            <a:r>
              <a:rPr lang="fr-FR" dirty="0" smtClean="0"/>
              <a:t/>
            </a:r>
            <a:br>
              <a:rPr lang="fr-FR" dirty="0" smtClean="0"/>
            </a:br>
            <a:r>
              <a:rPr lang="fr-FR" dirty="0" smtClean="0"/>
              <a:t/>
            </a:r>
            <a:br>
              <a:rPr lang="fr-FR" dirty="0" smtClean="0"/>
            </a:br>
            <a:r>
              <a:rPr lang="fr-FR" dirty="0" smtClean="0"/>
              <a:t/>
            </a:r>
            <a:br>
              <a:rPr lang="fr-FR" dirty="0" smtClean="0"/>
            </a:br>
            <a:r>
              <a:rPr lang="fr-FR" dirty="0" smtClean="0"/>
              <a:t/>
            </a:r>
            <a:br>
              <a:rPr lang="fr-FR" dirty="0" smtClean="0"/>
            </a:br>
            <a:r>
              <a:rPr lang="fr-FR" dirty="0" smtClean="0"/>
              <a:t/>
            </a:r>
            <a:br>
              <a:rPr lang="fr-FR" dirty="0" smtClean="0"/>
            </a:br>
            <a:r>
              <a:rPr lang="fr-FR" dirty="0" smtClean="0"/>
              <a:t/>
            </a:r>
            <a:br>
              <a:rPr lang="fr-FR" dirty="0" smtClean="0"/>
            </a:br>
            <a:r>
              <a:rPr lang="fr-FR" dirty="0" smtClean="0"/>
              <a:t/>
            </a:r>
            <a:br>
              <a:rPr lang="fr-FR" dirty="0" smtClean="0"/>
            </a:br>
            <a:r>
              <a:rPr lang="fr-FR" dirty="0" smtClean="0"/>
              <a:t/>
            </a:r>
            <a:br>
              <a:rPr lang="fr-FR" dirty="0" smtClean="0"/>
            </a:br>
            <a:r>
              <a:rPr lang="fr-FR" dirty="0" smtClean="0"/>
              <a:t/>
            </a:r>
            <a:br>
              <a:rPr lang="fr-FR" dirty="0" smtClean="0"/>
            </a:br>
            <a:r>
              <a:rPr lang="fr-FR" dirty="0" smtClean="0"/>
              <a:t/>
            </a:r>
            <a:br>
              <a:rPr lang="fr-FR" dirty="0" smtClean="0"/>
            </a:br>
            <a:r>
              <a:rPr lang="fr-FR" dirty="0" smtClean="0"/>
              <a:t/>
            </a:r>
            <a:br>
              <a:rPr lang="fr-FR" dirty="0" smtClean="0"/>
            </a:br>
            <a:r>
              <a:rPr lang="fr-FR" dirty="0" smtClean="0"/>
              <a:t/>
            </a:r>
            <a:br>
              <a:rPr lang="fr-FR" dirty="0" smtClean="0"/>
            </a:br>
            <a:endParaRPr lang="fr-FR" dirty="0"/>
          </a:p>
        </p:txBody>
      </p:sp>
      <p:sp>
        <p:nvSpPr>
          <p:cNvPr id="4" name="ZoneTexte 3"/>
          <p:cNvSpPr txBox="1"/>
          <p:nvPr/>
        </p:nvSpPr>
        <p:spPr>
          <a:xfrm>
            <a:off x="1115616" y="1988840"/>
            <a:ext cx="7344816" cy="4320480"/>
          </a:xfrm>
          <a:prstGeom prst="rect">
            <a:avLst/>
          </a:prstGeom>
          <a:noFill/>
        </p:spPr>
        <p:txBody>
          <a:bodyPr wrap="square" rtlCol="0">
            <a:spAutoFit/>
          </a:bodyPr>
          <a:lstStyle/>
          <a:p>
            <a:r>
              <a:rPr lang="fr-FR" sz="4400" b="1" dirty="0" smtClean="0">
                <a:solidFill>
                  <a:schemeClr val="bg1"/>
                </a:solidFill>
                <a:latin typeface="Comic Sans MS" pitchFamily="66" charset="0"/>
              </a:rPr>
              <a:t>Jésus va venir!</a:t>
            </a:r>
            <a:endParaRPr lang="fr-FR" sz="4400" b="1" dirty="0" smtClean="0">
              <a:latin typeface="Comic Sans MS" pitchFamily="66" charset="0"/>
            </a:endParaRPr>
          </a:p>
          <a:p>
            <a:r>
              <a:rPr lang="fr-FR" sz="4800" b="1" dirty="0" smtClean="0">
                <a:solidFill>
                  <a:schemeClr val="bg1"/>
                </a:solidFill>
                <a:latin typeface="Comic Sans MS" pitchFamily="66" charset="0"/>
              </a:rPr>
              <a:t>A</a:t>
            </a:r>
            <a:r>
              <a:rPr lang="fr-FR" sz="4000" b="1" dirty="0" smtClean="0">
                <a:solidFill>
                  <a:schemeClr val="bg1"/>
                </a:solidFill>
                <a:latin typeface="Comic Sans MS" pitchFamily="66" charset="0"/>
              </a:rPr>
              <a:t>ttends-Le </a:t>
            </a:r>
          </a:p>
          <a:p>
            <a:r>
              <a:rPr lang="fr-FR" sz="4000" b="1" dirty="0" smtClean="0">
                <a:solidFill>
                  <a:schemeClr val="bg1"/>
                </a:solidFill>
                <a:latin typeface="Comic Sans MS" pitchFamily="66" charset="0"/>
              </a:rPr>
              <a:t>avec grande humilité </a:t>
            </a:r>
          </a:p>
          <a:p>
            <a:r>
              <a:rPr lang="fr-FR" sz="4000" b="1" dirty="0" smtClean="0">
                <a:solidFill>
                  <a:schemeClr val="bg1"/>
                </a:solidFill>
                <a:latin typeface="Comic Sans MS" pitchFamily="66" charset="0"/>
              </a:rPr>
              <a:t>mais aussi </a:t>
            </a:r>
          </a:p>
          <a:p>
            <a:r>
              <a:rPr lang="fr-FR" sz="4000" b="1" dirty="0" smtClean="0">
                <a:solidFill>
                  <a:schemeClr val="bg1"/>
                </a:solidFill>
                <a:latin typeface="Comic Sans MS" pitchFamily="66" charset="0"/>
              </a:rPr>
              <a:t>dans la joie et la confiance.</a:t>
            </a:r>
          </a:p>
          <a:p>
            <a:endParaRPr lang="fr-BE" sz="4000" b="1" dirty="0" smtClean="0">
              <a:solidFill>
                <a:schemeClr val="bg1"/>
              </a:solidFill>
              <a:latin typeface="Comic Sans MS" pitchFamily="66" charset="0"/>
            </a:endParaRPr>
          </a:p>
          <a:p>
            <a:r>
              <a:rPr lang="fr-BE" sz="2400" b="1" dirty="0" smtClean="0">
                <a:solidFill>
                  <a:schemeClr val="bg1"/>
                </a:solidFill>
                <a:latin typeface="Comic Sans MS" pitchFamily="66" charset="0"/>
              </a:rPr>
              <a:t>3-12-1923</a:t>
            </a:r>
            <a:endParaRPr lang="fr-FR" sz="2400" dirty="0">
              <a:solidFill>
                <a:schemeClr val="bg1"/>
              </a:solidFill>
            </a:endParaRPr>
          </a:p>
        </p:txBody>
      </p:sp>
    </p:spTree>
  </p:cSld>
  <p:clrMapOvr>
    <a:masterClrMapping/>
  </p:clrMapOvr>
  <p:transition spd="slow" advTm="25000">
    <p:push dir="d"/>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Espace réservé du contenu 3" descr="A47.jpg"/>
          <p:cNvPicPr>
            <a:picLocks noGrp="1" noChangeAspect="1"/>
          </p:cNvPicPr>
          <p:nvPr>
            <p:ph idx="4294967295"/>
          </p:nvPr>
        </p:nvPicPr>
        <p:blipFill>
          <a:blip r:embed="rId2" cstate="print">
            <a:lum contrast="20000"/>
          </a:blip>
          <a:srcRect/>
          <a:stretch>
            <a:fillRect/>
          </a:stretch>
        </p:blipFill>
        <p:spPr>
          <a:xfrm>
            <a:off x="0" y="0"/>
            <a:ext cx="9144000" cy="6858000"/>
          </a:xfrm>
          <a:noFill/>
        </p:spPr>
      </p:pic>
      <p:sp>
        <p:nvSpPr>
          <p:cNvPr id="2" name="Titre 1"/>
          <p:cNvSpPr>
            <a:spLocks noGrp="1"/>
          </p:cNvSpPr>
          <p:nvPr>
            <p:ph type="title"/>
          </p:nvPr>
        </p:nvSpPr>
        <p:spPr/>
        <p:txBody>
          <a:bodyPr/>
          <a:lstStyle/>
          <a:p>
            <a:r>
              <a:rPr lang="fr-BE" dirty="0" smtClean="0"/>
              <a:t/>
            </a:r>
            <a:br>
              <a:rPr lang="fr-BE" dirty="0" smtClean="0"/>
            </a:br>
            <a:r>
              <a:rPr lang="fr-BE" dirty="0" smtClean="0"/>
              <a:t/>
            </a:r>
            <a:br>
              <a:rPr lang="fr-BE" dirty="0" smtClean="0"/>
            </a:br>
            <a:r>
              <a:rPr lang="fr-BE" dirty="0" smtClean="0"/>
              <a:t/>
            </a:r>
            <a:br>
              <a:rPr lang="fr-BE" dirty="0" smtClean="0"/>
            </a:br>
            <a:r>
              <a:rPr lang="fr-BE" dirty="0" smtClean="0"/>
              <a:t/>
            </a:r>
            <a:br>
              <a:rPr lang="fr-BE" dirty="0" smtClean="0"/>
            </a:br>
            <a:r>
              <a:rPr lang="fr-BE" dirty="0" smtClean="0"/>
              <a:t/>
            </a:r>
            <a:br>
              <a:rPr lang="fr-BE" dirty="0" smtClean="0"/>
            </a:br>
            <a:r>
              <a:rPr lang="fr-BE" dirty="0" smtClean="0"/>
              <a:t/>
            </a:r>
            <a:br>
              <a:rPr lang="fr-BE" dirty="0" smtClean="0"/>
            </a:br>
            <a:r>
              <a:rPr lang="fr-BE" dirty="0" smtClean="0"/>
              <a:t/>
            </a:r>
            <a:br>
              <a:rPr lang="fr-BE" dirty="0" smtClean="0"/>
            </a:br>
            <a:r>
              <a:rPr lang="fr-BE" dirty="0" smtClean="0"/>
              <a:t/>
            </a:r>
            <a:br>
              <a:rPr lang="fr-BE" dirty="0" smtClean="0"/>
            </a:br>
            <a:r>
              <a:rPr lang="fr-BE" dirty="0" smtClean="0"/>
              <a:t/>
            </a:r>
            <a:br>
              <a:rPr lang="fr-BE" dirty="0" smtClean="0"/>
            </a:br>
            <a:r>
              <a:rPr lang="fr-BE" dirty="0" smtClean="0">
                <a:solidFill>
                  <a:schemeClr val="bg1"/>
                </a:solidFill>
                <a:latin typeface="Comic Sans MS" pitchFamily="66" charset="0"/>
              </a:rPr>
              <a:t>Reçois ses désirs, </a:t>
            </a:r>
            <a:br>
              <a:rPr lang="fr-BE" dirty="0" smtClean="0">
                <a:solidFill>
                  <a:schemeClr val="bg1"/>
                </a:solidFill>
                <a:latin typeface="Comic Sans MS" pitchFamily="66" charset="0"/>
              </a:rPr>
            </a:br>
            <a:r>
              <a:rPr lang="fr-BE" dirty="0" smtClean="0">
                <a:solidFill>
                  <a:schemeClr val="bg1"/>
                </a:solidFill>
                <a:latin typeface="Comic Sans MS" pitchFamily="66" charset="0"/>
              </a:rPr>
              <a:t>ses Paroles,</a:t>
            </a:r>
            <a:br>
              <a:rPr lang="fr-BE" dirty="0" smtClean="0">
                <a:solidFill>
                  <a:schemeClr val="bg1"/>
                </a:solidFill>
                <a:latin typeface="Comic Sans MS" pitchFamily="66" charset="0"/>
              </a:rPr>
            </a:br>
            <a:r>
              <a:rPr lang="fr-BE" dirty="0" smtClean="0">
                <a:solidFill>
                  <a:schemeClr val="bg1"/>
                </a:solidFill>
                <a:latin typeface="Comic Sans MS" pitchFamily="66" charset="0"/>
              </a:rPr>
              <a:t> avec un grand respect </a:t>
            </a:r>
            <a:br>
              <a:rPr lang="fr-BE" dirty="0" smtClean="0">
                <a:solidFill>
                  <a:schemeClr val="bg1"/>
                </a:solidFill>
                <a:latin typeface="Comic Sans MS" pitchFamily="66" charset="0"/>
              </a:rPr>
            </a:br>
            <a:r>
              <a:rPr lang="fr-BE" dirty="0" smtClean="0">
                <a:solidFill>
                  <a:schemeClr val="bg1"/>
                </a:solidFill>
                <a:latin typeface="Comic Sans MS" pitchFamily="66" charset="0"/>
              </a:rPr>
              <a:t>et que la Société </a:t>
            </a:r>
            <a:br>
              <a:rPr lang="fr-BE" dirty="0" smtClean="0">
                <a:solidFill>
                  <a:schemeClr val="bg1"/>
                </a:solidFill>
                <a:latin typeface="Comic Sans MS" pitchFamily="66" charset="0"/>
              </a:rPr>
            </a:br>
            <a:r>
              <a:rPr lang="fr-BE" dirty="0" smtClean="0">
                <a:solidFill>
                  <a:schemeClr val="bg1"/>
                </a:solidFill>
                <a:latin typeface="Comic Sans MS" pitchFamily="66" charset="0"/>
              </a:rPr>
              <a:t>les garde précieusement.</a:t>
            </a:r>
            <a:br>
              <a:rPr lang="fr-BE" dirty="0" smtClean="0">
                <a:solidFill>
                  <a:schemeClr val="bg1"/>
                </a:solidFill>
                <a:latin typeface="Comic Sans MS" pitchFamily="66" charset="0"/>
              </a:rPr>
            </a:br>
            <a:r>
              <a:rPr lang="fr-BE" dirty="0" smtClean="0">
                <a:solidFill>
                  <a:schemeClr val="bg1"/>
                </a:solidFill>
                <a:latin typeface="Comic Sans MS" pitchFamily="66" charset="0"/>
              </a:rPr>
              <a:t/>
            </a:r>
            <a:br>
              <a:rPr lang="fr-BE" dirty="0" smtClean="0">
                <a:solidFill>
                  <a:schemeClr val="bg1"/>
                </a:solidFill>
                <a:latin typeface="Comic Sans MS" pitchFamily="66" charset="0"/>
              </a:rPr>
            </a:br>
            <a:r>
              <a:rPr lang="fr-BE" sz="2000" b="1" dirty="0" smtClean="0">
                <a:solidFill>
                  <a:schemeClr val="bg1"/>
                </a:solidFill>
              </a:rPr>
              <a:t>3-12-1923</a:t>
            </a:r>
            <a:endParaRPr lang="fr-FR" b="1" dirty="0">
              <a:solidFill>
                <a:schemeClr val="bg1"/>
              </a:solidFill>
            </a:endParaRPr>
          </a:p>
        </p:txBody>
      </p:sp>
    </p:spTree>
  </p:cSld>
  <p:clrMapOvr>
    <a:masterClrMapping/>
  </p:clrMapOvr>
  <p:transition spd="slow" advTm="22000">
    <p:push dir="d"/>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Espace réservé du contenu 3" descr="A45.jpg"/>
          <p:cNvPicPr>
            <a:picLocks noGrp="1" noChangeAspect="1"/>
          </p:cNvPicPr>
          <p:nvPr>
            <p:ph idx="4294967295"/>
          </p:nvPr>
        </p:nvPicPr>
        <p:blipFill>
          <a:blip r:embed="rId2" cstate="print">
            <a:lum contrast="20000"/>
          </a:blip>
          <a:srcRect/>
          <a:stretch>
            <a:fillRect/>
          </a:stretch>
        </p:blipFill>
        <p:spPr>
          <a:xfrm>
            <a:off x="0" y="0"/>
            <a:ext cx="9144000" cy="6858000"/>
          </a:xfrm>
          <a:noFill/>
        </p:spPr>
      </p:pic>
      <p:sp>
        <p:nvSpPr>
          <p:cNvPr id="2" name="Titre 1"/>
          <p:cNvSpPr>
            <a:spLocks noGrp="1"/>
          </p:cNvSpPr>
          <p:nvPr>
            <p:ph type="title"/>
          </p:nvPr>
        </p:nvSpPr>
        <p:spPr>
          <a:xfrm>
            <a:off x="457200" y="773832"/>
            <a:ext cx="8229600" cy="1143000"/>
          </a:xfrm>
        </p:spPr>
        <p:txBody>
          <a:bodyPr/>
          <a:lstStyle/>
          <a:p>
            <a:r>
              <a:rPr lang="fr-BE" dirty="0" smtClean="0"/>
              <a:t/>
            </a:r>
            <a:br>
              <a:rPr lang="fr-BE" dirty="0" smtClean="0"/>
            </a:br>
            <a:r>
              <a:rPr lang="fr-BE" dirty="0" smtClean="0"/>
              <a:t/>
            </a:r>
            <a:br>
              <a:rPr lang="fr-BE" dirty="0" smtClean="0"/>
            </a:br>
            <a:r>
              <a:rPr lang="fr-BE" dirty="0" smtClean="0"/>
              <a:t/>
            </a:r>
            <a:br>
              <a:rPr lang="fr-BE" dirty="0" smtClean="0"/>
            </a:br>
            <a:r>
              <a:rPr lang="fr-BE" dirty="0" smtClean="0"/>
              <a:t/>
            </a:r>
            <a:br>
              <a:rPr lang="fr-BE" dirty="0" smtClean="0"/>
            </a:br>
            <a:r>
              <a:rPr lang="fr-BE" dirty="0" smtClean="0"/>
              <a:t/>
            </a:r>
            <a:br>
              <a:rPr lang="fr-BE" dirty="0" smtClean="0"/>
            </a:br>
            <a:r>
              <a:rPr lang="fr-BE" dirty="0" smtClean="0"/>
              <a:t/>
            </a:r>
            <a:br>
              <a:rPr lang="fr-BE" dirty="0" smtClean="0"/>
            </a:br>
            <a:r>
              <a:rPr lang="fr-BE" dirty="0" smtClean="0"/>
              <a:t/>
            </a:r>
            <a:br>
              <a:rPr lang="fr-BE" dirty="0" smtClean="0"/>
            </a:br>
            <a:r>
              <a:rPr lang="fr-BE" dirty="0" smtClean="0"/>
              <a:t/>
            </a:r>
            <a:br>
              <a:rPr lang="fr-BE" dirty="0" smtClean="0"/>
            </a:br>
            <a:r>
              <a:rPr lang="fr-BE" sz="4000" dirty="0" smtClean="0">
                <a:ln>
                  <a:solidFill>
                    <a:srgbClr val="FFFF00"/>
                  </a:solidFill>
                </a:ln>
                <a:solidFill>
                  <a:schemeClr val="bg1"/>
                </a:solidFill>
                <a:latin typeface="Comic Sans MS" pitchFamily="66" charset="0"/>
              </a:rPr>
              <a:t>Non! Tu ne mourras pas le 12</a:t>
            </a:r>
            <a:br>
              <a:rPr lang="fr-BE" sz="4000" dirty="0" smtClean="0">
                <a:ln>
                  <a:solidFill>
                    <a:srgbClr val="FFFF00"/>
                  </a:solidFill>
                </a:ln>
                <a:solidFill>
                  <a:schemeClr val="bg1"/>
                </a:solidFill>
                <a:latin typeface="Comic Sans MS" pitchFamily="66" charset="0"/>
              </a:rPr>
            </a:br>
            <a:r>
              <a:rPr lang="fr-BE" sz="2000" dirty="0" smtClean="0">
                <a:ln>
                  <a:solidFill>
                    <a:srgbClr val="FFFF00"/>
                  </a:solidFill>
                </a:ln>
                <a:solidFill>
                  <a:schemeClr val="bg1"/>
                </a:solidFill>
                <a:latin typeface="Comic Sans MS" pitchFamily="66" charset="0"/>
              </a:rPr>
              <a:t>(12 décembre: jour anniversaire de Ste Madeleine-Sophie)</a:t>
            </a:r>
            <a:r>
              <a:rPr lang="fr-BE" sz="4000" dirty="0" smtClean="0">
                <a:ln>
                  <a:solidFill>
                    <a:srgbClr val="FFFF00"/>
                  </a:solidFill>
                </a:ln>
                <a:solidFill>
                  <a:schemeClr val="bg1"/>
                </a:solidFill>
                <a:latin typeface="Comic Sans MS" pitchFamily="66" charset="0"/>
              </a:rPr>
              <a:t/>
            </a:r>
            <a:br>
              <a:rPr lang="fr-BE" sz="4000" dirty="0" smtClean="0">
                <a:ln>
                  <a:solidFill>
                    <a:srgbClr val="FFFF00"/>
                  </a:solidFill>
                </a:ln>
                <a:solidFill>
                  <a:schemeClr val="bg1"/>
                </a:solidFill>
                <a:latin typeface="Comic Sans MS" pitchFamily="66" charset="0"/>
              </a:rPr>
            </a:br>
            <a:r>
              <a:rPr lang="fr-BE" sz="4000" dirty="0" smtClean="0">
                <a:ln>
                  <a:solidFill>
                    <a:srgbClr val="FFFF00"/>
                  </a:solidFill>
                </a:ln>
                <a:solidFill>
                  <a:schemeClr val="bg1"/>
                </a:solidFill>
                <a:latin typeface="Comic Sans MS" pitchFamily="66" charset="0"/>
              </a:rPr>
              <a:t>mais c’est Jésus qui viendra </a:t>
            </a:r>
            <a:br>
              <a:rPr lang="fr-BE" sz="4000" dirty="0" smtClean="0">
                <a:ln>
                  <a:solidFill>
                    <a:srgbClr val="FFFF00"/>
                  </a:solidFill>
                </a:ln>
                <a:solidFill>
                  <a:schemeClr val="bg1"/>
                </a:solidFill>
                <a:latin typeface="Comic Sans MS" pitchFamily="66" charset="0"/>
              </a:rPr>
            </a:br>
            <a:r>
              <a:rPr lang="fr-BE" sz="4000" dirty="0" smtClean="0">
                <a:ln>
                  <a:solidFill>
                    <a:srgbClr val="FFFF00"/>
                  </a:solidFill>
                </a:ln>
                <a:solidFill>
                  <a:schemeClr val="bg1"/>
                </a:solidFill>
                <a:latin typeface="Comic Sans MS" pitchFamily="66" charset="0"/>
              </a:rPr>
              <a:t>à toi pour t’unir à Lui par </a:t>
            </a:r>
            <a:br>
              <a:rPr lang="fr-BE" sz="4000" dirty="0" smtClean="0">
                <a:ln>
                  <a:solidFill>
                    <a:srgbClr val="FFFF00"/>
                  </a:solidFill>
                </a:ln>
                <a:solidFill>
                  <a:schemeClr val="bg1"/>
                </a:solidFill>
                <a:latin typeface="Comic Sans MS" pitchFamily="66" charset="0"/>
              </a:rPr>
            </a:br>
            <a:r>
              <a:rPr lang="fr-BE" sz="4000" dirty="0" smtClean="0">
                <a:ln>
                  <a:solidFill>
                    <a:srgbClr val="FFFF00"/>
                  </a:solidFill>
                </a:ln>
                <a:solidFill>
                  <a:schemeClr val="bg1"/>
                </a:solidFill>
                <a:latin typeface="Comic Sans MS" pitchFamily="66" charset="0"/>
              </a:rPr>
              <a:t>les liens les plus étroits, </a:t>
            </a:r>
            <a:br>
              <a:rPr lang="fr-BE" sz="4000" dirty="0" smtClean="0">
                <a:ln>
                  <a:solidFill>
                    <a:srgbClr val="FFFF00"/>
                  </a:solidFill>
                </a:ln>
                <a:solidFill>
                  <a:schemeClr val="bg1"/>
                </a:solidFill>
                <a:latin typeface="Comic Sans MS" pitchFamily="66" charset="0"/>
              </a:rPr>
            </a:br>
            <a:r>
              <a:rPr lang="fr-BE" sz="4000" dirty="0" smtClean="0">
                <a:ln>
                  <a:solidFill>
                    <a:srgbClr val="FFFF00"/>
                  </a:solidFill>
                </a:ln>
                <a:solidFill>
                  <a:schemeClr val="bg1"/>
                </a:solidFill>
                <a:latin typeface="Comic Sans MS" pitchFamily="66" charset="0"/>
              </a:rPr>
              <a:t>et cela pour l’éternité.</a:t>
            </a:r>
            <a:br>
              <a:rPr lang="fr-BE" sz="4000" dirty="0" smtClean="0">
                <a:ln>
                  <a:solidFill>
                    <a:srgbClr val="FFFF00"/>
                  </a:solidFill>
                </a:ln>
                <a:solidFill>
                  <a:schemeClr val="bg1"/>
                </a:solidFill>
                <a:latin typeface="Comic Sans MS" pitchFamily="66" charset="0"/>
              </a:rPr>
            </a:br>
            <a:r>
              <a:rPr lang="fr-BE" sz="4000" dirty="0" smtClean="0">
                <a:ln>
                  <a:solidFill>
                    <a:srgbClr val="FFFF00"/>
                  </a:solidFill>
                </a:ln>
                <a:solidFill>
                  <a:schemeClr val="bg1"/>
                </a:solidFill>
                <a:latin typeface="Comic Sans MS" pitchFamily="66" charset="0"/>
              </a:rPr>
              <a:t>Je viens te le dire de sa part.</a:t>
            </a:r>
            <a:r>
              <a:rPr lang="fr-BE" dirty="0" smtClean="0">
                <a:solidFill>
                  <a:schemeClr val="bg1"/>
                </a:solidFill>
                <a:latin typeface="Comic Sans MS" pitchFamily="66" charset="0"/>
              </a:rPr>
              <a:t/>
            </a:r>
            <a:br>
              <a:rPr lang="fr-BE" dirty="0" smtClean="0">
                <a:solidFill>
                  <a:schemeClr val="bg1"/>
                </a:solidFill>
                <a:latin typeface="Comic Sans MS" pitchFamily="66" charset="0"/>
              </a:rPr>
            </a:br>
            <a:r>
              <a:rPr lang="fr-BE" sz="2000" b="1" dirty="0" smtClean="0">
                <a:solidFill>
                  <a:schemeClr val="bg1"/>
                </a:solidFill>
                <a:latin typeface="Comic Sans MS" pitchFamily="66" charset="0"/>
              </a:rPr>
              <a:t>10-12-1923</a:t>
            </a:r>
            <a:endParaRPr lang="fr-FR" b="1" dirty="0">
              <a:solidFill>
                <a:schemeClr val="bg1"/>
              </a:solidFill>
              <a:latin typeface="Comic Sans MS" pitchFamily="66" charset="0"/>
            </a:endParaRPr>
          </a:p>
        </p:txBody>
      </p:sp>
    </p:spTree>
  </p:cSld>
  <p:clrMapOvr>
    <a:masterClrMapping/>
  </p:clrMapOvr>
  <p:transition spd="slow" advTm="30000">
    <p:push dir="d"/>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11" name="Image 1" descr="A6.jpg"/>
          <p:cNvPicPr>
            <a:picLocks noGrp="1" noChangeAspect="1"/>
          </p:cNvPicPr>
          <p:nvPr isPhoto="1"/>
        </p:nvPicPr>
        <p:blipFill>
          <a:blip r:embed="rId3" cstate="print"/>
          <a:srcRect/>
          <a:stretch>
            <a:fillRect/>
          </a:stretch>
        </p:blipFill>
        <p:spPr bwMode="auto">
          <a:xfrm>
            <a:off x="0" y="0"/>
            <a:ext cx="9144000" cy="6858000"/>
          </a:xfrm>
          <a:prstGeom prst="rect">
            <a:avLst/>
          </a:prstGeom>
          <a:noFill/>
          <a:ln w="9525">
            <a:noFill/>
            <a:miter lim="800000"/>
            <a:headEnd/>
            <a:tailEnd/>
          </a:ln>
        </p:spPr>
      </p:pic>
      <p:sp>
        <p:nvSpPr>
          <p:cNvPr id="5127" name="Rectangle 7"/>
          <p:cNvSpPr>
            <a:spLocks noChangeArrowheads="1"/>
          </p:cNvSpPr>
          <p:nvPr/>
        </p:nvSpPr>
        <p:spPr bwMode="auto">
          <a:xfrm>
            <a:off x="539553" y="5715000"/>
            <a:ext cx="9721080" cy="769938"/>
          </a:xfrm>
          <a:prstGeom prst="rect">
            <a:avLst/>
          </a:prstGeom>
          <a:noFill/>
          <a:ln w="9525">
            <a:noFill/>
            <a:miter lim="800000"/>
            <a:headEnd/>
            <a:tailEnd/>
          </a:ln>
          <a:effectLst>
            <a:outerShdw dist="40161" dir="17306097" algn="ctr" rotWithShape="0">
              <a:srgbClr val="E6FDD7"/>
            </a:outerShdw>
          </a:effectLst>
        </p:spPr>
        <p:txBody>
          <a:bodyPr wrap="square">
            <a:spAutoFit/>
          </a:bodyPr>
          <a:lstStyle/>
          <a:p>
            <a:pPr algn="l">
              <a:defRPr/>
            </a:pPr>
            <a:r>
              <a:rPr lang="it-IT" sz="4400" b="1" dirty="0">
                <a:solidFill>
                  <a:srgbClr val="CC0000"/>
                </a:solidFill>
                <a:latin typeface="Comic Sans MS" pitchFamily="66" charset="0"/>
                <a:cs typeface="Arial" charset="0"/>
              </a:rPr>
              <a:t> </a:t>
            </a:r>
            <a:r>
              <a:rPr lang="it-IT" sz="4400" b="1" dirty="0" smtClean="0">
                <a:solidFill>
                  <a:srgbClr val="CC0000"/>
                </a:solidFill>
                <a:latin typeface="Comic Sans MS" pitchFamily="66" charset="0"/>
                <a:cs typeface="Arial" charset="0"/>
              </a:rPr>
              <a:t> </a:t>
            </a:r>
            <a:r>
              <a:rPr lang="it-IT" b="1" dirty="0" smtClean="0">
                <a:solidFill>
                  <a:srgbClr val="009900"/>
                </a:solidFill>
                <a:latin typeface="Comic Sans MS" pitchFamily="66" charset="0"/>
                <a:cs typeface="Arial" charset="0"/>
              </a:rPr>
              <a:t>N’aie </a:t>
            </a:r>
            <a:r>
              <a:rPr lang="it-IT" b="1" dirty="0">
                <a:solidFill>
                  <a:srgbClr val="009900"/>
                </a:solidFill>
                <a:latin typeface="Comic Sans MS" pitchFamily="66" charset="0"/>
                <a:cs typeface="Arial" charset="0"/>
              </a:rPr>
              <a:t>pas peur! Je suis ta mère.</a:t>
            </a:r>
          </a:p>
        </p:txBody>
      </p:sp>
      <p:sp>
        <p:nvSpPr>
          <p:cNvPr id="5128" name="Text Box 8"/>
          <p:cNvSpPr txBox="1">
            <a:spLocks noChangeArrowheads="1"/>
          </p:cNvSpPr>
          <p:nvPr/>
        </p:nvSpPr>
        <p:spPr bwMode="auto">
          <a:xfrm>
            <a:off x="216024" y="116632"/>
            <a:ext cx="8748464" cy="4524315"/>
          </a:xfrm>
          <a:prstGeom prst="rect">
            <a:avLst/>
          </a:prstGeom>
          <a:noFill/>
          <a:ln w="9525">
            <a:noFill/>
            <a:miter lim="800000"/>
            <a:headEnd/>
            <a:tailEnd/>
          </a:ln>
        </p:spPr>
        <p:txBody>
          <a:bodyPr wrap="square">
            <a:spAutoFit/>
          </a:bodyPr>
          <a:lstStyle/>
          <a:p>
            <a:pPr>
              <a:spcBef>
                <a:spcPct val="50000"/>
              </a:spcBef>
            </a:pPr>
            <a:r>
              <a:rPr lang="fr-FR" sz="4000" b="1" dirty="0">
                <a:solidFill>
                  <a:schemeClr val="bg1"/>
                </a:solidFill>
                <a:latin typeface="Comic Sans MS" pitchFamily="66" charset="0"/>
              </a:rPr>
              <a:t>  </a:t>
            </a:r>
            <a:r>
              <a:rPr lang="fr-FR" sz="4800" b="1" dirty="0">
                <a:solidFill>
                  <a:schemeClr val="bg1"/>
                </a:solidFill>
                <a:latin typeface="Comic Sans MS" pitchFamily="66" charset="0"/>
              </a:rPr>
              <a:t>P</a:t>
            </a:r>
            <a:r>
              <a:rPr lang="fr-FR" sz="4000" b="1" dirty="0">
                <a:solidFill>
                  <a:schemeClr val="bg1"/>
                </a:solidFill>
                <a:latin typeface="Comic Sans MS" pitchFamily="66" charset="0"/>
              </a:rPr>
              <a:t>remière visite de </a:t>
            </a:r>
            <a:endParaRPr lang="fr-FR" sz="4000" b="1" dirty="0" smtClean="0">
              <a:solidFill>
                <a:schemeClr val="bg1"/>
              </a:solidFill>
              <a:latin typeface="Comic Sans MS" pitchFamily="66" charset="0"/>
            </a:endParaRPr>
          </a:p>
          <a:p>
            <a:pPr>
              <a:spcBef>
                <a:spcPct val="50000"/>
              </a:spcBef>
            </a:pPr>
            <a:r>
              <a:rPr lang="fr-FR" sz="3200" b="1" dirty="0" smtClean="0">
                <a:solidFill>
                  <a:schemeClr val="bg1"/>
                </a:solidFill>
                <a:latin typeface="Comic Sans MS" pitchFamily="66" charset="0"/>
              </a:rPr>
              <a:t> Ste </a:t>
            </a:r>
            <a:r>
              <a:rPr lang="fr-FR" sz="3200" b="1" dirty="0">
                <a:solidFill>
                  <a:schemeClr val="bg1"/>
                </a:solidFill>
                <a:latin typeface="Comic Sans MS" pitchFamily="66" charset="0"/>
              </a:rPr>
              <a:t>Madeleine-Sophie </a:t>
            </a:r>
            <a:r>
              <a:rPr lang="fr-FR" sz="3200" b="1" dirty="0" smtClean="0">
                <a:solidFill>
                  <a:schemeClr val="bg1"/>
                </a:solidFill>
                <a:latin typeface="Comic Sans MS" pitchFamily="66" charset="0"/>
              </a:rPr>
              <a:t>aux ’Feuillants</a:t>
            </a:r>
            <a:r>
              <a:rPr lang="fr-FR" sz="4000" b="1" dirty="0" smtClean="0">
                <a:solidFill>
                  <a:schemeClr val="bg1"/>
                </a:solidFill>
                <a:latin typeface="Comic Sans MS" pitchFamily="66" charset="0"/>
              </a:rPr>
              <a:t>’ </a:t>
            </a:r>
          </a:p>
          <a:p>
            <a:pPr>
              <a:spcBef>
                <a:spcPct val="50000"/>
              </a:spcBef>
            </a:pPr>
            <a:r>
              <a:rPr lang="fr-FR" sz="3200" b="1" dirty="0" smtClean="0">
                <a:solidFill>
                  <a:schemeClr val="bg1"/>
                </a:solidFill>
                <a:latin typeface="Comic Sans MS" pitchFamily="66" charset="0"/>
              </a:rPr>
              <a:t>le </a:t>
            </a:r>
            <a:r>
              <a:rPr lang="fr-FR" sz="3200" b="1" dirty="0">
                <a:solidFill>
                  <a:schemeClr val="bg1"/>
                </a:solidFill>
                <a:latin typeface="Comic Sans MS" pitchFamily="66" charset="0"/>
              </a:rPr>
              <a:t>25 </a:t>
            </a:r>
            <a:endParaRPr lang="fr-FR" sz="3200" b="1" dirty="0" smtClean="0">
              <a:solidFill>
                <a:schemeClr val="bg1"/>
              </a:solidFill>
              <a:latin typeface="Comic Sans MS" pitchFamily="66" charset="0"/>
            </a:endParaRPr>
          </a:p>
          <a:p>
            <a:pPr>
              <a:spcBef>
                <a:spcPct val="50000"/>
              </a:spcBef>
            </a:pPr>
            <a:r>
              <a:rPr lang="fr-FR" sz="3200" b="1" dirty="0" smtClean="0">
                <a:solidFill>
                  <a:schemeClr val="bg1"/>
                </a:solidFill>
                <a:latin typeface="Comic Sans MS" pitchFamily="66" charset="0"/>
              </a:rPr>
              <a:t>mai </a:t>
            </a:r>
          </a:p>
          <a:p>
            <a:pPr>
              <a:spcBef>
                <a:spcPct val="50000"/>
              </a:spcBef>
            </a:pPr>
            <a:r>
              <a:rPr lang="fr-BE" sz="3200" b="1" dirty="0" smtClean="0">
                <a:solidFill>
                  <a:schemeClr val="bg1"/>
                </a:solidFill>
                <a:latin typeface="Comic Sans MS" pitchFamily="66" charset="0"/>
              </a:rPr>
              <a:t>1921</a:t>
            </a:r>
            <a:r>
              <a:rPr lang="fr-FR" sz="4000" b="1" dirty="0">
                <a:solidFill>
                  <a:schemeClr val="bg1"/>
                </a:solidFill>
                <a:latin typeface="Comic Sans MS" pitchFamily="66" charset="0"/>
              </a:rPr>
              <a:t/>
            </a:r>
            <a:br>
              <a:rPr lang="fr-FR" sz="4000" b="1" dirty="0">
                <a:solidFill>
                  <a:schemeClr val="bg1"/>
                </a:solidFill>
                <a:latin typeface="Comic Sans MS" pitchFamily="66" charset="0"/>
              </a:rPr>
            </a:br>
            <a:endParaRPr lang="fr-FR" b="1" dirty="0">
              <a:solidFill>
                <a:schemeClr val="bg1"/>
              </a:solidFill>
              <a:latin typeface="Comic Sans MS" pitchFamily="66" charset="0"/>
            </a:endParaRPr>
          </a:p>
        </p:txBody>
      </p:sp>
      <p:sp>
        <p:nvSpPr>
          <p:cNvPr id="4103" name="Rectangle 9"/>
          <p:cNvSpPr>
            <a:spLocks noChangeArrowheads="1"/>
          </p:cNvSpPr>
          <p:nvPr/>
        </p:nvSpPr>
        <p:spPr bwMode="auto">
          <a:xfrm>
            <a:off x="5292081" y="1916832"/>
            <a:ext cx="3024335" cy="3888656"/>
          </a:xfrm>
          <a:prstGeom prst="rect">
            <a:avLst/>
          </a:prstGeom>
          <a:solidFill>
            <a:srgbClr val="9F1203"/>
          </a:solidFill>
          <a:ln w="9525">
            <a:solidFill>
              <a:schemeClr val="tx1"/>
            </a:solidFill>
            <a:miter lim="800000"/>
            <a:headEnd/>
            <a:tailEnd/>
          </a:ln>
        </p:spPr>
        <p:txBody>
          <a:bodyPr wrap="none" anchor="ctr"/>
          <a:lstStyle/>
          <a:p>
            <a:endParaRPr lang="fr-FR"/>
          </a:p>
        </p:txBody>
      </p:sp>
      <p:sp>
        <p:nvSpPr>
          <p:cNvPr id="4104" name="Rectangle 10"/>
          <p:cNvSpPr>
            <a:spLocks noChangeArrowheads="1"/>
          </p:cNvSpPr>
          <p:nvPr/>
        </p:nvSpPr>
        <p:spPr bwMode="auto">
          <a:xfrm>
            <a:off x="971551" y="1988840"/>
            <a:ext cx="2736354" cy="3816647"/>
          </a:xfrm>
          <a:prstGeom prst="rect">
            <a:avLst/>
          </a:prstGeom>
          <a:solidFill>
            <a:srgbClr val="9F1203"/>
          </a:solidFill>
          <a:ln w="9525">
            <a:solidFill>
              <a:schemeClr val="tx1"/>
            </a:solidFill>
            <a:miter lim="800000"/>
            <a:headEnd/>
            <a:tailEnd/>
          </a:ln>
        </p:spPr>
        <p:txBody>
          <a:bodyPr wrap="none" anchor="ctr"/>
          <a:lstStyle/>
          <a:p>
            <a:endParaRPr lang="fr-FR"/>
          </a:p>
        </p:txBody>
      </p:sp>
      <p:pic>
        <p:nvPicPr>
          <p:cNvPr id="5125" name="Picture 5"/>
          <p:cNvPicPr>
            <a:picLocks noChangeAspect="1" noChangeArrowheads="1"/>
          </p:cNvPicPr>
          <p:nvPr/>
        </p:nvPicPr>
        <p:blipFill>
          <a:blip r:embed="rId4" cstate="print"/>
          <a:srcRect/>
          <a:stretch>
            <a:fillRect/>
          </a:stretch>
        </p:blipFill>
        <p:spPr bwMode="auto">
          <a:xfrm>
            <a:off x="1044575" y="2070613"/>
            <a:ext cx="2591321" cy="3663437"/>
          </a:xfrm>
          <a:prstGeom prst="rect">
            <a:avLst/>
          </a:prstGeom>
          <a:noFill/>
          <a:ln w="9525">
            <a:noFill/>
            <a:miter lim="800000"/>
            <a:headEnd/>
            <a:tailEnd/>
          </a:ln>
        </p:spPr>
      </p:pic>
      <p:pic>
        <p:nvPicPr>
          <p:cNvPr id="5133" name="Picture 13" descr="1"/>
          <p:cNvPicPr>
            <a:picLocks noChangeAspect="1" noChangeArrowheads="1"/>
          </p:cNvPicPr>
          <p:nvPr/>
        </p:nvPicPr>
        <p:blipFill>
          <a:blip r:embed="rId5" cstate="print"/>
          <a:srcRect/>
          <a:stretch>
            <a:fillRect/>
          </a:stretch>
        </p:blipFill>
        <p:spPr bwMode="auto">
          <a:xfrm>
            <a:off x="5366693" y="1978645"/>
            <a:ext cx="2893527" cy="3756993"/>
          </a:xfrm>
          <a:prstGeom prst="rect">
            <a:avLst/>
          </a:prstGeom>
          <a:noFill/>
          <a:ln w="9525">
            <a:noFill/>
            <a:miter lim="800000"/>
            <a:headEnd/>
            <a:tailEnd/>
          </a:ln>
        </p:spPr>
      </p:pic>
    </p:spTree>
  </p:cSld>
  <p:clrMapOvr>
    <a:masterClrMapping/>
  </p:clrMapOvr>
  <p:transition spd="slow" advTm="25000">
    <p:push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ntr" presetSubtype="16" fill="hold" grpId="0" nodeType="afterEffect">
                                  <p:stCondLst>
                                    <p:cond delay="0"/>
                                  </p:stCondLst>
                                  <p:childTnLst>
                                    <p:set>
                                      <p:cBhvr>
                                        <p:cTn id="6" dur="1" fill="hold">
                                          <p:stCondLst>
                                            <p:cond delay="0"/>
                                          </p:stCondLst>
                                        </p:cTn>
                                        <p:tgtEl>
                                          <p:spTgt spid="5128"/>
                                        </p:tgtEl>
                                        <p:attrNameLst>
                                          <p:attrName>style.visibility</p:attrName>
                                        </p:attrNameLst>
                                      </p:cBhvr>
                                      <p:to>
                                        <p:strVal val="visible"/>
                                      </p:to>
                                    </p:set>
                                    <p:animEffect transition="in" filter="diamond(in)">
                                      <p:cBhvr>
                                        <p:cTn id="7" dur="3000"/>
                                        <p:tgtEl>
                                          <p:spTgt spid="5128"/>
                                        </p:tgtEl>
                                      </p:cBhvr>
                                    </p:animEffect>
                                  </p:childTnLst>
                                </p:cTn>
                              </p:par>
                              <p:par>
                                <p:cTn id="8" presetID="7" presetClass="entr" presetSubtype="4" fill="hold" grpId="0" nodeType="withEffect">
                                  <p:stCondLst>
                                    <p:cond delay="0"/>
                                  </p:stCondLst>
                                  <p:childTnLst>
                                    <p:set>
                                      <p:cBhvr>
                                        <p:cTn id="9" dur="1" fill="hold">
                                          <p:stCondLst>
                                            <p:cond delay="0"/>
                                          </p:stCondLst>
                                        </p:cTn>
                                        <p:tgtEl>
                                          <p:spTgt spid="5127"/>
                                        </p:tgtEl>
                                        <p:attrNameLst>
                                          <p:attrName>style.visibility</p:attrName>
                                        </p:attrNameLst>
                                      </p:cBhvr>
                                      <p:to>
                                        <p:strVal val="visible"/>
                                      </p:to>
                                    </p:set>
                                    <p:anim calcmode="lin" valueType="num">
                                      <p:cBhvr additive="base">
                                        <p:cTn id="10" dur="3000" fill="hold"/>
                                        <p:tgtEl>
                                          <p:spTgt spid="5127"/>
                                        </p:tgtEl>
                                        <p:attrNameLst>
                                          <p:attrName>ppt_x</p:attrName>
                                        </p:attrNameLst>
                                      </p:cBhvr>
                                      <p:tavLst>
                                        <p:tav tm="0">
                                          <p:val>
                                            <p:strVal val="#ppt_x"/>
                                          </p:val>
                                        </p:tav>
                                        <p:tav tm="100000">
                                          <p:val>
                                            <p:strVal val="#ppt_x"/>
                                          </p:val>
                                        </p:tav>
                                      </p:tavLst>
                                    </p:anim>
                                    <p:anim calcmode="lin" valueType="num">
                                      <p:cBhvr additive="base">
                                        <p:cTn id="11" dur="3000" fill="hold"/>
                                        <p:tgtEl>
                                          <p:spTgt spid="5127"/>
                                        </p:tgtEl>
                                        <p:attrNameLst>
                                          <p:attrName>ppt_y</p:attrName>
                                        </p:attrNameLst>
                                      </p:cBhvr>
                                      <p:tavLst>
                                        <p:tav tm="0">
                                          <p:val>
                                            <p:strVal val="1+#ppt_h/2"/>
                                          </p:val>
                                        </p:tav>
                                        <p:tav tm="100000">
                                          <p:val>
                                            <p:strVal val="#ppt_y"/>
                                          </p:val>
                                        </p:tav>
                                      </p:tavLst>
                                    </p:anim>
                                  </p:childTnLst>
                                </p:cTn>
                              </p:par>
                              <p:par>
                                <p:cTn id="12" presetID="53" presetClass="entr" presetSubtype="0" fill="hold" nodeType="withEffect">
                                  <p:stCondLst>
                                    <p:cond delay="0"/>
                                  </p:stCondLst>
                                  <p:childTnLst>
                                    <p:set>
                                      <p:cBhvr>
                                        <p:cTn id="13" dur="1" fill="hold">
                                          <p:stCondLst>
                                            <p:cond delay="0"/>
                                          </p:stCondLst>
                                        </p:cTn>
                                        <p:tgtEl>
                                          <p:spTgt spid="5133"/>
                                        </p:tgtEl>
                                        <p:attrNameLst>
                                          <p:attrName>style.visibility</p:attrName>
                                        </p:attrNameLst>
                                      </p:cBhvr>
                                      <p:to>
                                        <p:strVal val="visible"/>
                                      </p:to>
                                    </p:set>
                                    <p:anim calcmode="lin" valueType="num">
                                      <p:cBhvr>
                                        <p:cTn id="14" dur="5000" fill="hold"/>
                                        <p:tgtEl>
                                          <p:spTgt spid="5133"/>
                                        </p:tgtEl>
                                        <p:attrNameLst>
                                          <p:attrName>ppt_w</p:attrName>
                                        </p:attrNameLst>
                                      </p:cBhvr>
                                      <p:tavLst>
                                        <p:tav tm="0">
                                          <p:val>
                                            <p:fltVal val="0"/>
                                          </p:val>
                                        </p:tav>
                                        <p:tav tm="100000">
                                          <p:val>
                                            <p:strVal val="#ppt_w"/>
                                          </p:val>
                                        </p:tav>
                                      </p:tavLst>
                                    </p:anim>
                                    <p:anim calcmode="lin" valueType="num">
                                      <p:cBhvr>
                                        <p:cTn id="15" dur="5000" fill="hold"/>
                                        <p:tgtEl>
                                          <p:spTgt spid="5133"/>
                                        </p:tgtEl>
                                        <p:attrNameLst>
                                          <p:attrName>ppt_h</p:attrName>
                                        </p:attrNameLst>
                                      </p:cBhvr>
                                      <p:tavLst>
                                        <p:tav tm="0">
                                          <p:val>
                                            <p:fltVal val="0"/>
                                          </p:val>
                                        </p:tav>
                                        <p:tav tm="100000">
                                          <p:val>
                                            <p:strVal val="#ppt_h"/>
                                          </p:val>
                                        </p:tav>
                                      </p:tavLst>
                                    </p:anim>
                                    <p:animEffect transition="in" filter="fade">
                                      <p:cBhvr>
                                        <p:cTn id="16" dur="5000"/>
                                        <p:tgtEl>
                                          <p:spTgt spid="5133"/>
                                        </p:tgtEl>
                                      </p:cBhvr>
                                    </p:animEffect>
                                  </p:childTnLst>
                                </p:cTn>
                              </p:par>
                              <p:par>
                                <p:cTn id="17" presetID="53" presetClass="entr" presetSubtype="0" fill="hold" nodeType="withEffect">
                                  <p:stCondLst>
                                    <p:cond delay="0"/>
                                  </p:stCondLst>
                                  <p:childTnLst>
                                    <p:set>
                                      <p:cBhvr>
                                        <p:cTn id="18" dur="1" fill="hold">
                                          <p:stCondLst>
                                            <p:cond delay="0"/>
                                          </p:stCondLst>
                                        </p:cTn>
                                        <p:tgtEl>
                                          <p:spTgt spid="5125"/>
                                        </p:tgtEl>
                                        <p:attrNameLst>
                                          <p:attrName>style.visibility</p:attrName>
                                        </p:attrNameLst>
                                      </p:cBhvr>
                                      <p:to>
                                        <p:strVal val="visible"/>
                                      </p:to>
                                    </p:set>
                                    <p:anim calcmode="lin" valueType="num">
                                      <p:cBhvr>
                                        <p:cTn id="19" dur="2000" fill="hold"/>
                                        <p:tgtEl>
                                          <p:spTgt spid="5125"/>
                                        </p:tgtEl>
                                        <p:attrNameLst>
                                          <p:attrName>ppt_w</p:attrName>
                                        </p:attrNameLst>
                                      </p:cBhvr>
                                      <p:tavLst>
                                        <p:tav tm="0">
                                          <p:val>
                                            <p:fltVal val="0"/>
                                          </p:val>
                                        </p:tav>
                                        <p:tav tm="100000">
                                          <p:val>
                                            <p:strVal val="#ppt_w"/>
                                          </p:val>
                                        </p:tav>
                                      </p:tavLst>
                                    </p:anim>
                                    <p:anim calcmode="lin" valueType="num">
                                      <p:cBhvr>
                                        <p:cTn id="20" dur="2000" fill="hold"/>
                                        <p:tgtEl>
                                          <p:spTgt spid="5125"/>
                                        </p:tgtEl>
                                        <p:attrNameLst>
                                          <p:attrName>ppt_h</p:attrName>
                                        </p:attrNameLst>
                                      </p:cBhvr>
                                      <p:tavLst>
                                        <p:tav tm="0">
                                          <p:val>
                                            <p:fltVal val="0"/>
                                          </p:val>
                                        </p:tav>
                                        <p:tav tm="100000">
                                          <p:val>
                                            <p:strVal val="#ppt_h"/>
                                          </p:val>
                                        </p:tav>
                                      </p:tavLst>
                                    </p:anim>
                                    <p:animEffect transition="in" filter="fade">
                                      <p:cBhvr>
                                        <p:cTn id="21" dur="2000"/>
                                        <p:tgtEl>
                                          <p:spTgt spid="51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27" grpId="0"/>
      <p:bldP spid="5128" grpId="0"/>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descr="202074_8535b39ed57c33a37fa186d362356604_large"/>
          <p:cNvPicPr>
            <a:picLocks noChangeAspect="1" noChangeArrowheads="1"/>
          </p:cNvPicPr>
          <p:nvPr/>
        </p:nvPicPr>
        <p:blipFill>
          <a:blip r:embed="rId2" cstate="print"/>
          <a:srcRect/>
          <a:stretch>
            <a:fillRect/>
          </a:stretch>
        </p:blipFill>
        <p:spPr bwMode="auto">
          <a:xfrm>
            <a:off x="0" y="0"/>
            <a:ext cx="9144000" cy="6858000"/>
          </a:xfrm>
          <a:prstGeom prst="rect">
            <a:avLst/>
          </a:prstGeom>
          <a:noFill/>
          <a:ln w="9525">
            <a:noFill/>
            <a:miter lim="800000"/>
            <a:headEnd/>
            <a:tailEnd/>
          </a:ln>
        </p:spPr>
      </p:pic>
      <p:sp>
        <p:nvSpPr>
          <p:cNvPr id="3" name="Espace réservé du contenu 2"/>
          <p:cNvSpPr>
            <a:spLocks noGrp="1"/>
          </p:cNvSpPr>
          <p:nvPr>
            <p:ph idx="1"/>
          </p:nvPr>
        </p:nvSpPr>
        <p:spPr>
          <a:xfrm>
            <a:off x="457200" y="620688"/>
            <a:ext cx="8686800" cy="4525963"/>
          </a:xfrm>
        </p:spPr>
        <p:txBody>
          <a:bodyPr/>
          <a:lstStyle/>
          <a:p>
            <a:pPr algn="ctr">
              <a:buNone/>
            </a:pPr>
            <a:r>
              <a:rPr lang="fr-BE" sz="4000" b="1" dirty="0" smtClean="0">
                <a:solidFill>
                  <a:schemeClr val="bg1"/>
                </a:solidFill>
                <a:latin typeface="Comic Sans MS" pitchFamily="66" charset="0"/>
                <a:cs typeface="Arial" pitchFamily="34" charset="0"/>
              </a:rPr>
              <a:t>C’est Jésus qui fait ainsi</a:t>
            </a:r>
          </a:p>
          <a:p>
            <a:pPr algn="ctr">
              <a:buNone/>
            </a:pPr>
            <a:r>
              <a:rPr lang="fr-BE" sz="4000" b="1" dirty="0" smtClean="0">
                <a:solidFill>
                  <a:schemeClr val="bg1"/>
                </a:solidFill>
                <a:latin typeface="Comic Sans MS" pitchFamily="66" charset="0"/>
                <a:cs typeface="Arial" pitchFamily="34" charset="0"/>
              </a:rPr>
              <a:t> le chemin… </a:t>
            </a:r>
          </a:p>
          <a:p>
            <a:pPr algn="ctr">
              <a:buNone/>
            </a:pPr>
            <a:r>
              <a:rPr lang="fr-BE" sz="4000" b="1" dirty="0" smtClean="0">
                <a:solidFill>
                  <a:schemeClr val="bg1"/>
                </a:solidFill>
                <a:latin typeface="Comic Sans MS" pitchFamily="66" charset="0"/>
                <a:cs typeface="Arial" pitchFamily="34" charset="0"/>
              </a:rPr>
              <a:t>Il ordonne tout de la manière </a:t>
            </a:r>
          </a:p>
          <a:p>
            <a:pPr algn="ctr">
              <a:buNone/>
            </a:pPr>
            <a:r>
              <a:rPr lang="fr-BE" sz="4000" b="1" dirty="0" smtClean="0">
                <a:solidFill>
                  <a:schemeClr val="bg1"/>
                </a:solidFill>
                <a:latin typeface="Comic Sans MS" pitchFamily="66" charset="0"/>
                <a:cs typeface="Arial" pitchFamily="34" charset="0"/>
              </a:rPr>
              <a:t>qui convient le mieux </a:t>
            </a:r>
          </a:p>
          <a:p>
            <a:pPr algn="ctr">
              <a:buNone/>
            </a:pPr>
            <a:r>
              <a:rPr lang="fr-BE" sz="4000" b="1" dirty="0" smtClean="0">
                <a:solidFill>
                  <a:schemeClr val="bg1"/>
                </a:solidFill>
                <a:latin typeface="Comic Sans MS" pitchFamily="66" charset="0"/>
                <a:cs typeface="Arial" pitchFamily="34" charset="0"/>
              </a:rPr>
              <a:t>à ses desseins.</a:t>
            </a:r>
          </a:p>
          <a:p>
            <a:pPr algn="ctr">
              <a:buNone/>
            </a:pPr>
            <a:endParaRPr lang="fr-BE" sz="4800" b="1" dirty="0" smtClean="0">
              <a:solidFill>
                <a:schemeClr val="bg1"/>
              </a:solidFill>
              <a:latin typeface="Arial" pitchFamily="34" charset="0"/>
              <a:cs typeface="Arial" pitchFamily="34" charset="0"/>
            </a:endParaRPr>
          </a:p>
          <a:p>
            <a:pPr algn="ctr">
              <a:buNone/>
            </a:pPr>
            <a:r>
              <a:rPr lang="fr-BE" sz="2400" b="1" dirty="0" smtClean="0">
                <a:solidFill>
                  <a:schemeClr val="bg1"/>
                </a:solidFill>
              </a:rPr>
              <a:t>10-12-1923</a:t>
            </a:r>
          </a:p>
          <a:p>
            <a:endParaRPr lang="fr-FR" dirty="0"/>
          </a:p>
        </p:txBody>
      </p:sp>
    </p:spTree>
  </p:cSld>
  <p:clrMapOvr>
    <a:masterClrMapping/>
  </p:clrMapOvr>
  <p:transition spd="slow" advTm="25000">
    <p:push dir="d"/>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626" name="Picture 2" descr="arbrefleur"/>
          <p:cNvPicPr>
            <a:picLocks noChangeAspect="1" noChangeArrowheads="1"/>
          </p:cNvPicPr>
          <p:nvPr/>
        </p:nvPicPr>
        <p:blipFill>
          <a:blip r:embed="rId3" cstate="print"/>
          <a:srcRect/>
          <a:stretch>
            <a:fillRect/>
          </a:stretch>
        </p:blipFill>
        <p:spPr bwMode="auto">
          <a:xfrm>
            <a:off x="0" y="-26988"/>
            <a:ext cx="9144000" cy="6858001"/>
          </a:xfrm>
          <a:prstGeom prst="rect">
            <a:avLst/>
          </a:prstGeom>
          <a:ln>
            <a:noFill/>
          </a:ln>
          <a:effectLst>
            <a:softEdge rad="112500"/>
          </a:effectLst>
        </p:spPr>
      </p:pic>
      <p:sp>
        <p:nvSpPr>
          <p:cNvPr id="27652" name="Text Box 4"/>
          <p:cNvSpPr txBox="1">
            <a:spLocks noChangeArrowheads="1"/>
          </p:cNvSpPr>
          <p:nvPr/>
        </p:nvSpPr>
        <p:spPr bwMode="auto">
          <a:xfrm>
            <a:off x="468313" y="980728"/>
            <a:ext cx="8280400" cy="6278642"/>
          </a:xfrm>
          <a:prstGeom prst="rect">
            <a:avLst/>
          </a:prstGeom>
          <a:noFill/>
          <a:ln w="9525">
            <a:noFill/>
            <a:miter lim="800000"/>
            <a:headEnd/>
            <a:tailEnd/>
          </a:ln>
          <a:effectLst>
            <a:outerShdw dist="35921" dir="2700000" algn="ctr" rotWithShape="0">
              <a:srgbClr val="FF33CC"/>
            </a:outerShdw>
          </a:effectLst>
        </p:spPr>
        <p:txBody>
          <a:bodyPr>
            <a:spAutoFit/>
          </a:bodyPr>
          <a:lstStyle/>
          <a:p>
            <a:pPr>
              <a:defRPr/>
            </a:pPr>
            <a:r>
              <a:rPr lang="fr-FR" sz="6600" b="1" dirty="0">
                <a:ln>
                  <a:solidFill>
                    <a:schemeClr val="bg1"/>
                  </a:solidFill>
                </a:ln>
                <a:solidFill>
                  <a:srgbClr val="002060"/>
                </a:solidFill>
                <a:latin typeface="Comic Sans MS" pitchFamily="66" charset="0"/>
              </a:rPr>
              <a:t>J</a:t>
            </a:r>
            <a:r>
              <a:rPr lang="fr-FR" sz="4800" b="1" dirty="0">
                <a:ln>
                  <a:solidFill>
                    <a:schemeClr val="bg1"/>
                  </a:solidFill>
                </a:ln>
                <a:solidFill>
                  <a:srgbClr val="002060"/>
                </a:solidFill>
                <a:latin typeface="Comic Sans MS" pitchFamily="66" charset="0"/>
              </a:rPr>
              <a:t>e viendrai avec </a:t>
            </a:r>
          </a:p>
          <a:p>
            <a:pPr>
              <a:defRPr/>
            </a:pPr>
            <a:r>
              <a:rPr lang="fr-FR" sz="4800" b="1" dirty="0">
                <a:ln>
                  <a:solidFill>
                    <a:schemeClr val="bg1"/>
                  </a:solidFill>
                </a:ln>
                <a:solidFill>
                  <a:srgbClr val="002060"/>
                </a:solidFill>
                <a:latin typeface="Comic Sans MS" pitchFamily="66" charset="0"/>
              </a:rPr>
              <a:t>la Sainte Vierge et </a:t>
            </a:r>
            <a:endParaRPr lang="fr-FR" sz="4800" b="1" dirty="0" smtClean="0">
              <a:ln>
                <a:solidFill>
                  <a:schemeClr val="bg1"/>
                </a:solidFill>
              </a:ln>
              <a:solidFill>
                <a:srgbClr val="002060"/>
              </a:solidFill>
              <a:latin typeface="Comic Sans MS" pitchFamily="66" charset="0"/>
            </a:endParaRPr>
          </a:p>
          <a:p>
            <a:pPr>
              <a:defRPr/>
            </a:pPr>
            <a:r>
              <a:rPr lang="fr-FR" sz="6600" b="1" dirty="0" smtClean="0">
                <a:ln>
                  <a:solidFill>
                    <a:schemeClr val="bg1"/>
                  </a:solidFill>
                </a:ln>
                <a:solidFill>
                  <a:srgbClr val="002060"/>
                </a:solidFill>
                <a:latin typeface="Comic Sans MS" pitchFamily="66" charset="0"/>
              </a:rPr>
              <a:t>J</a:t>
            </a:r>
            <a:r>
              <a:rPr lang="fr-FR" sz="4800" b="1" dirty="0" smtClean="0">
                <a:ln>
                  <a:solidFill>
                    <a:schemeClr val="bg1"/>
                  </a:solidFill>
                </a:ln>
                <a:solidFill>
                  <a:srgbClr val="002060"/>
                </a:solidFill>
                <a:latin typeface="Comic Sans MS" pitchFamily="66" charset="0"/>
              </a:rPr>
              <a:t>ésus qui </a:t>
            </a:r>
            <a:r>
              <a:rPr lang="fr-FR" sz="4800" b="1" dirty="0">
                <a:ln>
                  <a:solidFill>
                    <a:schemeClr val="bg1"/>
                  </a:solidFill>
                </a:ln>
                <a:solidFill>
                  <a:srgbClr val="002060"/>
                </a:solidFill>
                <a:latin typeface="Comic Sans MS" pitchFamily="66" charset="0"/>
              </a:rPr>
              <a:t>ne te laisse </a:t>
            </a:r>
            <a:endParaRPr lang="fr-FR" sz="4800" b="1" dirty="0" smtClean="0">
              <a:ln>
                <a:solidFill>
                  <a:schemeClr val="bg1"/>
                </a:solidFill>
              </a:ln>
              <a:solidFill>
                <a:srgbClr val="002060"/>
              </a:solidFill>
              <a:latin typeface="Comic Sans MS" pitchFamily="66" charset="0"/>
            </a:endParaRPr>
          </a:p>
          <a:p>
            <a:pPr>
              <a:defRPr/>
            </a:pPr>
            <a:r>
              <a:rPr lang="fr-FR" sz="4800" b="1" dirty="0" smtClean="0">
                <a:ln>
                  <a:solidFill>
                    <a:schemeClr val="bg1"/>
                  </a:solidFill>
                </a:ln>
                <a:solidFill>
                  <a:srgbClr val="002060"/>
                </a:solidFill>
                <a:latin typeface="Comic Sans MS" pitchFamily="66" charset="0"/>
              </a:rPr>
              <a:t>jamais </a:t>
            </a:r>
            <a:r>
              <a:rPr lang="fr-FR" sz="4800" b="1" dirty="0">
                <a:ln>
                  <a:solidFill>
                    <a:schemeClr val="bg1"/>
                  </a:solidFill>
                </a:ln>
                <a:solidFill>
                  <a:srgbClr val="002060"/>
                </a:solidFill>
                <a:latin typeface="Comic Sans MS" pitchFamily="66" charset="0"/>
              </a:rPr>
              <a:t>seule. </a:t>
            </a:r>
          </a:p>
          <a:p>
            <a:pPr>
              <a:defRPr/>
            </a:pPr>
            <a:r>
              <a:rPr lang="fr-FR" sz="4800" b="1" dirty="0">
                <a:ln>
                  <a:solidFill>
                    <a:schemeClr val="bg1"/>
                  </a:solidFill>
                </a:ln>
                <a:solidFill>
                  <a:srgbClr val="002060"/>
                </a:solidFill>
                <a:latin typeface="Comic Sans MS" pitchFamily="66" charset="0"/>
              </a:rPr>
              <a:t>Tous </a:t>
            </a:r>
            <a:r>
              <a:rPr lang="fr-FR" sz="4800" b="1" dirty="0" smtClean="0">
                <a:ln>
                  <a:solidFill>
                    <a:schemeClr val="bg1"/>
                  </a:solidFill>
                </a:ln>
                <a:solidFill>
                  <a:srgbClr val="002060"/>
                </a:solidFill>
                <a:latin typeface="Comic Sans MS" pitchFamily="66" charset="0"/>
              </a:rPr>
              <a:t>trois, </a:t>
            </a:r>
            <a:r>
              <a:rPr lang="fr-FR" sz="4800" b="1" dirty="0">
                <a:ln>
                  <a:solidFill>
                    <a:schemeClr val="bg1"/>
                  </a:solidFill>
                </a:ln>
                <a:solidFill>
                  <a:srgbClr val="002060"/>
                </a:solidFill>
                <a:latin typeface="Comic Sans MS" pitchFamily="66" charset="0"/>
              </a:rPr>
              <a:t>nous serons là</a:t>
            </a:r>
            <a:r>
              <a:rPr lang="fr-FR" sz="4800" b="1" dirty="0" smtClean="0">
                <a:ln>
                  <a:solidFill>
                    <a:schemeClr val="bg1"/>
                  </a:solidFill>
                </a:ln>
                <a:solidFill>
                  <a:srgbClr val="002060"/>
                </a:solidFill>
                <a:latin typeface="Comic Sans MS" pitchFamily="66" charset="0"/>
              </a:rPr>
              <a:t>!</a:t>
            </a:r>
          </a:p>
          <a:p>
            <a:pPr>
              <a:defRPr/>
            </a:pPr>
            <a:r>
              <a:rPr lang="fr-FR" sz="4800" b="1" dirty="0" smtClean="0">
                <a:solidFill>
                  <a:srgbClr val="002060"/>
                </a:solidFill>
                <a:latin typeface="Comic Sans MS" pitchFamily="66" charset="0"/>
              </a:rPr>
              <a:t> </a:t>
            </a:r>
            <a:endParaRPr lang="fr-FR" sz="4800" b="1" dirty="0">
              <a:solidFill>
                <a:srgbClr val="002060"/>
              </a:solidFill>
              <a:latin typeface="Comic Sans MS" pitchFamily="66" charset="0"/>
            </a:endParaRPr>
          </a:p>
          <a:p>
            <a:pPr>
              <a:defRPr/>
            </a:pPr>
            <a:r>
              <a:rPr lang="fr-BE" sz="2400" b="1" dirty="0" smtClean="0">
                <a:solidFill>
                  <a:srgbClr val="002060"/>
                </a:solidFill>
                <a:latin typeface="Comic Sans MS" pitchFamily="66" charset="0"/>
              </a:rPr>
              <a:t>10-12-1923</a:t>
            </a:r>
            <a:endParaRPr lang="fr-FR" sz="2000" b="1" dirty="0">
              <a:solidFill>
                <a:srgbClr val="002060"/>
              </a:solidFill>
              <a:latin typeface="Comic Sans MS" pitchFamily="66" charset="0"/>
            </a:endParaRPr>
          </a:p>
          <a:p>
            <a:pPr>
              <a:spcBef>
                <a:spcPct val="50000"/>
              </a:spcBef>
              <a:defRPr/>
            </a:pPr>
            <a:endParaRPr lang="fr-FR" dirty="0">
              <a:solidFill>
                <a:srgbClr val="000099"/>
              </a:solidFill>
              <a:latin typeface="Comic Sans MS" pitchFamily="66" charset="0"/>
            </a:endParaRPr>
          </a:p>
        </p:txBody>
      </p:sp>
    </p:spTree>
  </p:cSld>
  <p:clrMapOvr>
    <a:masterClrMapping/>
  </p:clrMapOvr>
  <p:transition spd="slow" advTm="25000">
    <p:push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ntr" presetSubtype="32" fill="hold" grpId="0" nodeType="afterEffect">
                                  <p:stCondLst>
                                    <p:cond delay="0"/>
                                  </p:stCondLst>
                                  <p:childTnLst>
                                    <p:set>
                                      <p:cBhvr>
                                        <p:cTn id="6" dur="1" fill="hold">
                                          <p:stCondLst>
                                            <p:cond delay="0"/>
                                          </p:stCondLst>
                                        </p:cTn>
                                        <p:tgtEl>
                                          <p:spTgt spid="27652"/>
                                        </p:tgtEl>
                                        <p:attrNameLst>
                                          <p:attrName>style.visibility</p:attrName>
                                        </p:attrNameLst>
                                      </p:cBhvr>
                                      <p:to>
                                        <p:strVal val="visible"/>
                                      </p:to>
                                    </p:set>
                                    <p:animEffect transition="in" filter="diamond(out)">
                                      <p:cBhvr>
                                        <p:cTn id="7" dur="5000"/>
                                        <p:tgtEl>
                                          <p:spTgt spid="276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652" grpId="0"/>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p:cNvPicPr>
            <a:picLocks noChangeAspect="1" noChangeArrowheads="1"/>
          </p:cNvPicPr>
          <p:nvPr/>
        </p:nvPicPr>
        <p:blipFill>
          <a:blip r:embed="rId3" cstate="print"/>
          <a:srcRect/>
          <a:stretch>
            <a:fillRect/>
          </a:stretch>
        </p:blipFill>
        <p:spPr bwMode="auto">
          <a:xfrm>
            <a:off x="-26587" y="116632"/>
            <a:ext cx="9039219" cy="6741368"/>
          </a:xfrm>
          <a:prstGeom prst="rect">
            <a:avLst/>
          </a:prstGeom>
          <a:noFill/>
          <a:ln w="9525">
            <a:noFill/>
            <a:round/>
            <a:headEnd/>
            <a:tailEnd/>
          </a:ln>
          <a:effectLst/>
        </p:spPr>
      </p:pic>
      <p:sp>
        <p:nvSpPr>
          <p:cNvPr id="27651" name="Text Box 3"/>
          <p:cNvSpPr txBox="1">
            <a:spLocks noChangeArrowheads="1"/>
          </p:cNvSpPr>
          <p:nvPr/>
        </p:nvSpPr>
        <p:spPr bwMode="auto">
          <a:xfrm>
            <a:off x="214313" y="1424965"/>
            <a:ext cx="8572500" cy="5032147"/>
          </a:xfrm>
          <a:prstGeom prst="rect">
            <a:avLst/>
          </a:prstGeom>
          <a:noFill/>
          <a:ln w="9525">
            <a:noFill/>
            <a:miter lim="800000"/>
            <a:headEnd/>
            <a:tailEnd/>
          </a:ln>
          <a:effectLst>
            <a:outerShdw dist="35921" dir="2700000" algn="ctr" rotWithShape="0">
              <a:srgbClr val="FF0066"/>
            </a:outerShdw>
          </a:effectLst>
        </p:spPr>
        <p:txBody>
          <a:bodyPr wrap="square">
            <a:spAutoFit/>
          </a:bodyPr>
          <a:lstStyle/>
          <a:p>
            <a:pPr>
              <a:spcBef>
                <a:spcPct val="50000"/>
              </a:spcBef>
              <a:defRPr/>
            </a:pPr>
            <a:r>
              <a:rPr lang="fr-FR" sz="4800" b="1" dirty="0" smtClean="0">
                <a:ln>
                  <a:solidFill>
                    <a:srgbClr val="9F1203"/>
                  </a:solidFill>
                </a:ln>
                <a:solidFill>
                  <a:schemeClr val="bg1"/>
                </a:solidFill>
                <a:latin typeface="Comic Sans MS" pitchFamily="66" charset="0"/>
              </a:rPr>
              <a:t>Courage!</a:t>
            </a:r>
          </a:p>
          <a:p>
            <a:pPr>
              <a:spcBef>
                <a:spcPct val="50000"/>
              </a:spcBef>
              <a:defRPr/>
            </a:pPr>
            <a:r>
              <a:rPr lang="fr-FR" sz="5400" b="1" dirty="0" smtClean="0">
                <a:ln>
                  <a:solidFill>
                    <a:srgbClr val="9F1203"/>
                  </a:solidFill>
                </a:ln>
                <a:solidFill>
                  <a:schemeClr val="bg1"/>
                </a:solidFill>
                <a:latin typeface="Comic Sans MS" pitchFamily="66" charset="0"/>
              </a:rPr>
              <a:t>E</a:t>
            </a:r>
            <a:r>
              <a:rPr lang="fr-FR" sz="4000" b="1" dirty="0" smtClean="0">
                <a:ln>
                  <a:solidFill>
                    <a:srgbClr val="9F1203"/>
                  </a:solidFill>
                </a:ln>
                <a:solidFill>
                  <a:schemeClr val="bg1"/>
                </a:solidFill>
                <a:latin typeface="Comic Sans MS" pitchFamily="66" charset="0"/>
              </a:rPr>
              <a:t>ncore </a:t>
            </a:r>
            <a:r>
              <a:rPr lang="fr-FR" sz="4000" b="1" dirty="0">
                <a:ln>
                  <a:solidFill>
                    <a:srgbClr val="9F1203"/>
                  </a:solidFill>
                </a:ln>
                <a:solidFill>
                  <a:schemeClr val="bg1"/>
                </a:solidFill>
                <a:latin typeface="Comic Sans MS" pitchFamily="66" charset="0"/>
              </a:rPr>
              <a:t>quelques jours </a:t>
            </a:r>
          </a:p>
          <a:p>
            <a:pPr>
              <a:spcBef>
                <a:spcPct val="50000"/>
              </a:spcBef>
              <a:defRPr/>
            </a:pPr>
            <a:r>
              <a:rPr lang="fr-FR" sz="4000" b="1" dirty="0">
                <a:ln>
                  <a:solidFill>
                    <a:srgbClr val="9F1203"/>
                  </a:solidFill>
                </a:ln>
                <a:solidFill>
                  <a:schemeClr val="bg1"/>
                </a:solidFill>
                <a:latin typeface="Comic Sans MS" pitchFamily="66" charset="0"/>
              </a:rPr>
              <a:t>à passer sur la terre </a:t>
            </a:r>
          </a:p>
          <a:p>
            <a:pPr>
              <a:spcBef>
                <a:spcPct val="50000"/>
              </a:spcBef>
              <a:defRPr/>
            </a:pPr>
            <a:r>
              <a:rPr lang="fr-FR" sz="4000" b="1" dirty="0">
                <a:ln>
                  <a:solidFill>
                    <a:srgbClr val="9F1203"/>
                  </a:solidFill>
                </a:ln>
                <a:solidFill>
                  <a:schemeClr val="bg1"/>
                </a:solidFill>
                <a:latin typeface="Comic Sans MS" pitchFamily="66" charset="0"/>
              </a:rPr>
              <a:t>pour mériter </a:t>
            </a:r>
            <a:r>
              <a:rPr lang="fr-FR" sz="4000" b="1" dirty="0" smtClean="0">
                <a:ln>
                  <a:solidFill>
                    <a:srgbClr val="9F1203"/>
                  </a:solidFill>
                </a:ln>
                <a:solidFill>
                  <a:schemeClr val="bg1"/>
                </a:solidFill>
                <a:latin typeface="Comic Sans MS" pitchFamily="66" charset="0"/>
              </a:rPr>
              <a:t>la </a:t>
            </a:r>
            <a:r>
              <a:rPr lang="fr-FR" sz="4000" b="1" dirty="0">
                <a:ln>
                  <a:solidFill>
                    <a:srgbClr val="9F1203"/>
                  </a:solidFill>
                </a:ln>
                <a:solidFill>
                  <a:schemeClr val="bg1"/>
                </a:solidFill>
                <a:latin typeface="Comic Sans MS" pitchFamily="66" charset="0"/>
              </a:rPr>
              <a:t>patrie céleste! </a:t>
            </a:r>
            <a:endParaRPr lang="fr-FR" sz="4000" b="1" dirty="0" smtClean="0">
              <a:ln>
                <a:solidFill>
                  <a:srgbClr val="9F1203"/>
                </a:solidFill>
              </a:ln>
              <a:solidFill>
                <a:schemeClr val="bg1"/>
              </a:solidFill>
              <a:latin typeface="Comic Sans MS" pitchFamily="66" charset="0"/>
            </a:endParaRPr>
          </a:p>
          <a:p>
            <a:pPr>
              <a:spcBef>
                <a:spcPct val="50000"/>
              </a:spcBef>
              <a:defRPr/>
            </a:pPr>
            <a:endParaRPr lang="fr-BE" sz="2400" b="1" dirty="0" smtClean="0">
              <a:solidFill>
                <a:schemeClr val="bg1"/>
              </a:solidFill>
              <a:latin typeface="Comic Sans MS" pitchFamily="66" charset="0"/>
            </a:endParaRPr>
          </a:p>
          <a:p>
            <a:pPr>
              <a:spcBef>
                <a:spcPct val="50000"/>
              </a:spcBef>
              <a:defRPr/>
            </a:pPr>
            <a:r>
              <a:rPr lang="fr-BE" sz="2400" b="1" dirty="0" smtClean="0">
                <a:solidFill>
                  <a:schemeClr val="bg1"/>
                </a:solidFill>
                <a:latin typeface="Comic Sans MS" pitchFamily="66" charset="0"/>
              </a:rPr>
              <a:t>10-12-1923</a:t>
            </a:r>
            <a:endParaRPr lang="fr-FR" sz="2400" b="1" dirty="0">
              <a:solidFill>
                <a:schemeClr val="bg1"/>
              </a:solidFill>
              <a:latin typeface="Comic Sans MS" pitchFamily="66" charset="0"/>
            </a:endParaRPr>
          </a:p>
        </p:txBody>
      </p:sp>
    </p:spTree>
  </p:cSld>
  <p:clrMapOvr>
    <a:masterClrMapping/>
  </p:clrMapOvr>
  <p:transition spd="slow" advTm="22000">
    <p:push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ntr" presetSubtype="16" fill="hold" grpId="0" nodeType="afterEffect">
                                  <p:stCondLst>
                                    <p:cond delay="0"/>
                                  </p:stCondLst>
                                  <p:childTnLst>
                                    <p:set>
                                      <p:cBhvr>
                                        <p:cTn id="6" dur="1" fill="hold">
                                          <p:stCondLst>
                                            <p:cond delay="0"/>
                                          </p:stCondLst>
                                        </p:cTn>
                                        <p:tgtEl>
                                          <p:spTgt spid="27651"/>
                                        </p:tgtEl>
                                        <p:attrNameLst>
                                          <p:attrName>style.visibility</p:attrName>
                                        </p:attrNameLst>
                                      </p:cBhvr>
                                      <p:to>
                                        <p:strVal val="visible"/>
                                      </p:to>
                                    </p:set>
                                    <p:animEffect transition="in" filter="diamond(in)">
                                      <p:cBhvr>
                                        <p:cTn id="7" dur="5000"/>
                                        <p:tgtEl>
                                          <p:spTgt spid="276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651" grpId="0"/>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 4" descr="ab.jpg"/>
          <p:cNvPicPr>
            <a:picLocks noChangeAspect="1"/>
          </p:cNvPicPr>
          <p:nvPr/>
        </p:nvPicPr>
        <p:blipFill>
          <a:blip r:embed="rId2" cstate="print"/>
          <a:srcRect t="2454"/>
          <a:stretch>
            <a:fillRect/>
          </a:stretch>
        </p:blipFill>
        <p:spPr>
          <a:xfrm>
            <a:off x="-1" y="0"/>
            <a:ext cx="9144001" cy="6858000"/>
          </a:xfrm>
          <a:prstGeom prst="rect">
            <a:avLst/>
          </a:prstGeom>
        </p:spPr>
      </p:pic>
      <p:sp>
        <p:nvSpPr>
          <p:cNvPr id="2" name="ZoneTexte 1"/>
          <p:cNvSpPr txBox="1"/>
          <p:nvPr/>
        </p:nvSpPr>
        <p:spPr>
          <a:xfrm>
            <a:off x="251520" y="980728"/>
            <a:ext cx="8712968" cy="5509200"/>
          </a:xfrm>
          <a:prstGeom prst="rect">
            <a:avLst/>
          </a:prstGeom>
          <a:noFill/>
        </p:spPr>
        <p:txBody>
          <a:bodyPr wrap="square" rtlCol="0">
            <a:spAutoFit/>
          </a:bodyPr>
          <a:lstStyle/>
          <a:p>
            <a:r>
              <a:rPr lang="fr-BE" sz="4000" b="1" dirty="0" smtClean="0">
                <a:ln>
                  <a:solidFill>
                    <a:srgbClr val="FF0000"/>
                  </a:solidFill>
                </a:ln>
                <a:solidFill>
                  <a:schemeClr val="bg1"/>
                </a:solidFill>
                <a:latin typeface="Comic Sans MS" pitchFamily="66" charset="0"/>
              </a:rPr>
              <a:t>Vois, ma fille,</a:t>
            </a:r>
          </a:p>
          <a:p>
            <a:r>
              <a:rPr lang="fr-BE" sz="4000" b="1" dirty="0" smtClean="0">
                <a:ln>
                  <a:solidFill>
                    <a:srgbClr val="FF0000"/>
                  </a:solidFill>
                </a:ln>
                <a:solidFill>
                  <a:schemeClr val="bg1"/>
                </a:solidFill>
                <a:latin typeface="Comic Sans MS" pitchFamily="66" charset="0"/>
              </a:rPr>
              <a:t>ce que le Seigneur,</a:t>
            </a:r>
          </a:p>
          <a:p>
            <a:r>
              <a:rPr lang="fr-BE" sz="4000" b="1" dirty="0" smtClean="0">
                <a:ln>
                  <a:solidFill>
                    <a:srgbClr val="FF0000"/>
                  </a:solidFill>
                </a:ln>
                <a:solidFill>
                  <a:schemeClr val="bg1"/>
                </a:solidFill>
                <a:latin typeface="Comic Sans MS" pitchFamily="66" charset="0"/>
              </a:rPr>
              <a:t>dans sa miséricorde infinie, </a:t>
            </a:r>
          </a:p>
          <a:p>
            <a:r>
              <a:rPr lang="fr-BE" sz="4000" b="1" dirty="0" smtClean="0">
                <a:ln>
                  <a:solidFill>
                    <a:srgbClr val="FF0000"/>
                  </a:solidFill>
                </a:ln>
                <a:solidFill>
                  <a:schemeClr val="bg1"/>
                </a:solidFill>
                <a:latin typeface="Comic Sans MS" pitchFamily="66" charset="0"/>
              </a:rPr>
              <a:t>a fait pour sa petite épouse,</a:t>
            </a:r>
          </a:p>
          <a:p>
            <a:r>
              <a:rPr lang="fr-BE" sz="4000" b="1" dirty="0" smtClean="0">
                <a:ln>
                  <a:solidFill>
                    <a:srgbClr val="FF0000"/>
                  </a:solidFill>
                </a:ln>
                <a:solidFill>
                  <a:schemeClr val="bg1"/>
                </a:solidFill>
                <a:latin typeface="Comic Sans MS" pitchFamily="66" charset="0"/>
              </a:rPr>
              <a:t>non à cause de ses mérites,</a:t>
            </a:r>
          </a:p>
          <a:p>
            <a:r>
              <a:rPr lang="fr-BE" sz="4000" b="1" dirty="0" smtClean="0">
                <a:ln>
                  <a:solidFill>
                    <a:srgbClr val="FF0000"/>
                  </a:solidFill>
                </a:ln>
                <a:solidFill>
                  <a:schemeClr val="bg1"/>
                </a:solidFill>
                <a:latin typeface="Comic Sans MS" pitchFamily="66" charset="0"/>
              </a:rPr>
              <a:t>mais grâce à ceux de son Cœur</a:t>
            </a:r>
            <a:r>
              <a:rPr lang="fr-BE" b="1" dirty="0" smtClean="0">
                <a:ln>
                  <a:solidFill>
                    <a:srgbClr val="FF0000"/>
                  </a:solidFill>
                </a:ln>
                <a:solidFill>
                  <a:schemeClr val="bg1"/>
                </a:solidFill>
                <a:latin typeface="Comic Sans MS" pitchFamily="66" charset="0"/>
              </a:rPr>
              <a:t>.</a:t>
            </a:r>
          </a:p>
          <a:p>
            <a:endParaRPr lang="fr-BE" b="1" dirty="0" smtClean="0">
              <a:latin typeface="Comic Sans MS" pitchFamily="66" charset="0"/>
            </a:endParaRPr>
          </a:p>
          <a:p>
            <a:r>
              <a:rPr lang="fr-BE" sz="2800" b="1" dirty="0" smtClean="0">
                <a:latin typeface="Comic Sans MS" pitchFamily="66" charset="0"/>
              </a:rPr>
              <a:t>12-12-1923</a:t>
            </a:r>
          </a:p>
          <a:p>
            <a:r>
              <a:rPr lang="fr-BE" sz="2400" b="1" dirty="0" err="1" smtClean="0">
                <a:latin typeface="Comic Sans MS" pitchFamily="66" charset="0"/>
              </a:rPr>
              <a:t>Josefa</a:t>
            </a:r>
            <a:r>
              <a:rPr lang="fr-BE" sz="2400" b="1" dirty="0" smtClean="0">
                <a:latin typeface="Comic Sans MS" pitchFamily="66" charset="0"/>
              </a:rPr>
              <a:t> reçoit l’Onction des malades </a:t>
            </a:r>
          </a:p>
          <a:p>
            <a:r>
              <a:rPr lang="fr-BE" sz="2400" b="1" dirty="0" smtClean="0">
                <a:latin typeface="Comic Sans MS" pitchFamily="66" charset="0"/>
              </a:rPr>
              <a:t>et fait sa profession religieuse.</a:t>
            </a:r>
            <a:endParaRPr lang="fr-FR" sz="2400" b="1" dirty="0">
              <a:latin typeface="Comic Sans MS" pitchFamily="66" charset="0"/>
            </a:endParaRPr>
          </a:p>
        </p:txBody>
      </p:sp>
    </p:spTree>
  </p:cSld>
  <p:clrMapOvr>
    <a:masterClrMapping/>
  </p:clrMapOvr>
  <p:transition spd="slow" advTm="25000">
    <p:push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3000" fill="hold"/>
                                        <p:tgtEl>
                                          <p:spTgt spid="2"/>
                                        </p:tgtEl>
                                        <p:attrNameLst>
                                          <p:attrName>ppt_w</p:attrName>
                                        </p:attrNameLst>
                                      </p:cBhvr>
                                      <p:tavLst>
                                        <p:tav tm="0">
                                          <p:val>
                                            <p:fltVal val="0"/>
                                          </p:val>
                                        </p:tav>
                                        <p:tav tm="100000">
                                          <p:val>
                                            <p:strVal val="#ppt_w"/>
                                          </p:val>
                                        </p:tav>
                                      </p:tavLst>
                                    </p:anim>
                                    <p:anim calcmode="lin" valueType="num">
                                      <p:cBhvr>
                                        <p:cTn id="8" dur="3000" fill="hold"/>
                                        <p:tgtEl>
                                          <p:spTgt spid="2"/>
                                        </p:tgtEl>
                                        <p:attrNameLst>
                                          <p:attrName>ppt_h</p:attrName>
                                        </p:attrNameLst>
                                      </p:cBhvr>
                                      <p:tavLst>
                                        <p:tav tm="0">
                                          <p:val>
                                            <p:fltVal val="0"/>
                                          </p:val>
                                        </p:tav>
                                        <p:tav tm="100000">
                                          <p:val>
                                            <p:strVal val="#ppt_h"/>
                                          </p:val>
                                        </p:tav>
                                      </p:tavLst>
                                    </p:anim>
                                    <p:animEffect transition="in" filter="fade">
                                      <p:cBhvr>
                                        <p:cTn id="9" dur="3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4" descr="Imagen3"/>
          <p:cNvPicPr>
            <a:picLocks noChangeAspect="1" noChangeArrowheads="1"/>
          </p:cNvPicPr>
          <p:nvPr/>
        </p:nvPicPr>
        <p:blipFill>
          <a:blip r:embed="rId3" cstate="print"/>
          <a:srcRect/>
          <a:stretch>
            <a:fillRect/>
          </a:stretch>
        </p:blipFill>
        <p:spPr bwMode="auto">
          <a:xfrm>
            <a:off x="0" y="0"/>
            <a:ext cx="9396413" cy="7100888"/>
          </a:xfrm>
          <a:prstGeom prst="rect">
            <a:avLst/>
          </a:prstGeom>
          <a:noFill/>
        </p:spPr>
      </p:pic>
      <p:sp>
        <p:nvSpPr>
          <p:cNvPr id="28675" name="Text Box 3"/>
          <p:cNvSpPr txBox="1">
            <a:spLocks noChangeArrowheads="1"/>
          </p:cNvSpPr>
          <p:nvPr/>
        </p:nvSpPr>
        <p:spPr bwMode="auto">
          <a:xfrm>
            <a:off x="1331913" y="1989138"/>
            <a:ext cx="7056437" cy="1616075"/>
          </a:xfrm>
          <a:prstGeom prst="rect">
            <a:avLst/>
          </a:prstGeom>
          <a:noFill/>
          <a:ln w="9525">
            <a:noFill/>
            <a:miter lim="800000"/>
            <a:headEnd/>
            <a:tailEnd/>
          </a:ln>
          <a:effectLst>
            <a:outerShdw dist="56796" dir="1593903" algn="ctr" rotWithShape="0">
              <a:srgbClr val="000099">
                <a:alpha val="50000"/>
              </a:srgbClr>
            </a:outerShdw>
          </a:effectLst>
        </p:spPr>
        <p:txBody>
          <a:bodyPr>
            <a:spAutoFit/>
          </a:bodyPr>
          <a:lstStyle/>
          <a:p>
            <a:pPr>
              <a:defRPr/>
            </a:pPr>
            <a:endParaRPr lang="it-IT" sz="4000" b="1">
              <a:solidFill>
                <a:srgbClr val="99FF66"/>
              </a:solidFill>
              <a:latin typeface="Arial Rounded MT Bold" pitchFamily="34" charset="0"/>
            </a:endParaRPr>
          </a:p>
          <a:p>
            <a:pPr>
              <a:spcBef>
                <a:spcPct val="50000"/>
              </a:spcBef>
              <a:defRPr/>
            </a:pPr>
            <a:endParaRPr lang="fr-FR" sz="4000" b="1">
              <a:solidFill>
                <a:srgbClr val="99FF66"/>
              </a:solidFill>
              <a:latin typeface="Arial Rounded MT Bold" pitchFamily="34" charset="0"/>
            </a:endParaRPr>
          </a:p>
        </p:txBody>
      </p:sp>
      <p:pic>
        <p:nvPicPr>
          <p:cNvPr id="28676" name="Picture 4" descr="MSB tradi"/>
          <p:cNvPicPr>
            <a:picLocks noChangeAspect="1" noChangeArrowheads="1"/>
          </p:cNvPicPr>
          <p:nvPr/>
        </p:nvPicPr>
        <p:blipFill>
          <a:blip r:embed="rId4" cstate="print">
            <a:lum bright="6000"/>
          </a:blip>
          <a:srcRect/>
          <a:stretch>
            <a:fillRect/>
          </a:stretch>
        </p:blipFill>
        <p:spPr bwMode="auto">
          <a:xfrm>
            <a:off x="5724525" y="1341438"/>
            <a:ext cx="2832100" cy="4248150"/>
          </a:xfrm>
          <a:prstGeom prst="rect">
            <a:avLst/>
          </a:prstGeom>
          <a:noFill/>
          <a:ln w="76200">
            <a:solidFill>
              <a:srgbClr val="008000"/>
            </a:solidFill>
            <a:miter lim="800000"/>
            <a:headEnd/>
            <a:tailEnd/>
          </a:ln>
        </p:spPr>
      </p:pic>
      <p:sp>
        <p:nvSpPr>
          <p:cNvPr id="28677" name="Text Box 5"/>
          <p:cNvSpPr txBox="1">
            <a:spLocks noChangeArrowheads="1"/>
          </p:cNvSpPr>
          <p:nvPr/>
        </p:nvSpPr>
        <p:spPr bwMode="auto">
          <a:xfrm>
            <a:off x="395288" y="4076700"/>
            <a:ext cx="6048920" cy="1661993"/>
          </a:xfrm>
          <a:prstGeom prst="rect">
            <a:avLst/>
          </a:prstGeom>
          <a:noFill/>
          <a:ln w="9525">
            <a:noFill/>
            <a:miter lim="800000"/>
            <a:headEnd/>
            <a:tailEnd/>
          </a:ln>
          <a:effectLst>
            <a:outerShdw dist="63500" dir="16200000" algn="ctr" rotWithShape="0">
              <a:schemeClr val="bg1"/>
            </a:outerShdw>
          </a:effectLst>
        </p:spPr>
        <p:txBody>
          <a:bodyPr wrap="square">
            <a:spAutoFit/>
          </a:bodyPr>
          <a:lstStyle/>
          <a:p>
            <a:pPr>
              <a:defRPr/>
            </a:pPr>
            <a:r>
              <a:rPr lang="it-IT" sz="5400" b="1" dirty="0">
                <a:solidFill>
                  <a:schemeClr val="folHlink"/>
                </a:solidFill>
                <a:latin typeface="Comic Sans MS" pitchFamily="66" charset="0"/>
              </a:rPr>
              <a:t>J</a:t>
            </a:r>
            <a:r>
              <a:rPr lang="it-IT" sz="4400" b="1" dirty="0">
                <a:solidFill>
                  <a:schemeClr val="folHlink"/>
                </a:solidFill>
                <a:latin typeface="Comic Sans MS" pitchFamily="66" charset="0"/>
              </a:rPr>
              <a:t>e suis ta mère.</a:t>
            </a:r>
          </a:p>
          <a:p>
            <a:pPr>
              <a:defRPr/>
            </a:pPr>
            <a:r>
              <a:rPr lang="it-IT" sz="4800" b="1" dirty="0" smtClean="0">
                <a:solidFill>
                  <a:schemeClr val="folHlink"/>
                </a:solidFill>
                <a:latin typeface="Comic Sans MS" pitchFamily="66" charset="0"/>
              </a:rPr>
              <a:t> J</a:t>
            </a:r>
            <a:r>
              <a:rPr lang="it-IT" sz="4400" b="1" dirty="0" smtClean="0">
                <a:solidFill>
                  <a:schemeClr val="folHlink"/>
                </a:solidFill>
                <a:latin typeface="Comic Sans MS" pitchFamily="66" charset="0"/>
              </a:rPr>
              <a:t>e </a:t>
            </a:r>
            <a:r>
              <a:rPr lang="it-IT" sz="4400" b="1" dirty="0">
                <a:solidFill>
                  <a:schemeClr val="folHlink"/>
                </a:solidFill>
                <a:latin typeface="Comic Sans MS" pitchFamily="66" charset="0"/>
              </a:rPr>
              <a:t>veille sur toi...</a:t>
            </a:r>
            <a:endParaRPr lang="fr-FR" sz="4400" dirty="0">
              <a:solidFill>
                <a:schemeClr val="folHlink"/>
              </a:solidFill>
              <a:latin typeface="Comic Sans MS" pitchFamily="66" charset="0"/>
            </a:endParaRPr>
          </a:p>
        </p:txBody>
      </p:sp>
    </p:spTree>
  </p:cSld>
  <p:clrMapOvr>
    <a:masterClrMapping/>
  </p:clrMapOvr>
  <p:transition spd="slow" advTm="28000">
    <p:push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nodeType="afterEffect">
                                  <p:stCondLst>
                                    <p:cond delay="0"/>
                                  </p:stCondLst>
                                  <p:childTnLst>
                                    <p:set>
                                      <p:cBhvr>
                                        <p:cTn id="6" dur="1" fill="hold">
                                          <p:stCondLst>
                                            <p:cond delay="0"/>
                                          </p:stCondLst>
                                        </p:cTn>
                                        <p:tgtEl>
                                          <p:spTgt spid="28676"/>
                                        </p:tgtEl>
                                        <p:attrNameLst>
                                          <p:attrName>style.visibility</p:attrName>
                                        </p:attrNameLst>
                                      </p:cBhvr>
                                      <p:to>
                                        <p:strVal val="visible"/>
                                      </p:to>
                                    </p:set>
                                    <p:anim calcmode="lin" valueType="num">
                                      <p:cBhvr>
                                        <p:cTn id="7" dur="5000" fill="hold"/>
                                        <p:tgtEl>
                                          <p:spTgt spid="28676"/>
                                        </p:tgtEl>
                                        <p:attrNameLst>
                                          <p:attrName>ppt_w</p:attrName>
                                        </p:attrNameLst>
                                      </p:cBhvr>
                                      <p:tavLst>
                                        <p:tav tm="0">
                                          <p:val>
                                            <p:strVal val="#ppt_w*0.70"/>
                                          </p:val>
                                        </p:tav>
                                        <p:tav tm="100000">
                                          <p:val>
                                            <p:strVal val="#ppt_w"/>
                                          </p:val>
                                        </p:tav>
                                      </p:tavLst>
                                    </p:anim>
                                    <p:anim calcmode="lin" valueType="num">
                                      <p:cBhvr>
                                        <p:cTn id="8" dur="5000" fill="hold"/>
                                        <p:tgtEl>
                                          <p:spTgt spid="28676"/>
                                        </p:tgtEl>
                                        <p:attrNameLst>
                                          <p:attrName>ppt_h</p:attrName>
                                        </p:attrNameLst>
                                      </p:cBhvr>
                                      <p:tavLst>
                                        <p:tav tm="0">
                                          <p:val>
                                            <p:strVal val="#ppt_h"/>
                                          </p:val>
                                        </p:tav>
                                        <p:tav tm="100000">
                                          <p:val>
                                            <p:strVal val="#ppt_h"/>
                                          </p:val>
                                        </p:tav>
                                      </p:tavLst>
                                    </p:anim>
                                    <p:animEffect transition="in" filter="fade">
                                      <p:cBhvr>
                                        <p:cTn id="9" dur="5000"/>
                                        <p:tgtEl>
                                          <p:spTgt spid="28676"/>
                                        </p:tgtEl>
                                      </p:cBhvr>
                                    </p:animEffect>
                                  </p:childTnLst>
                                </p:cTn>
                              </p:par>
                            </p:childTnLst>
                          </p:cTn>
                        </p:par>
                        <p:par>
                          <p:cTn id="10" fill="hold">
                            <p:stCondLst>
                              <p:cond delay="5000"/>
                            </p:stCondLst>
                            <p:childTnLst>
                              <p:par>
                                <p:cTn id="11" presetID="8" presetClass="exit" presetSubtype="16" fill="hold" nodeType="afterEffect">
                                  <p:stCondLst>
                                    <p:cond delay="0"/>
                                  </p:stCondLst>
                                  <p:childTnLst>
                                    <p:animEffect transition="out" filter="diamond(in)">
                                      <p:cBhvr>
                                        <p:cTn id="12" dur="5000"/>
                                        <p:tgtEl>
                                          <p:spTgt spid="28676"/>
                                        </p:tgtEl>
                                      </p:cBhvr>
                                    </p:animEffect>
                                    <p:set>
                                      <p:cBhvr>
                                        <p:cTn id="13" dur="1" fill="hold">
                                          <p:stCondLst>
                                            <p:cond delay="4999"/>
                                          </p:stCondLst>
                                        </p:cTn>
                                        <p:tgtEl>
                                          <p:spTgt spid="28676"/>
                                        </p:tgtEl>
                                        <p:attrNameLst>
                                          <p:attrName>style.visibility</p:attrName>
                                        </p:attrNameLst>
                                      </p:cBhvr>
                                      <p:to>
                                        <p:strVal val="hidden"/>
                                      </p:to>
                                    </p:set>
                                  </p:childTnLst>
                                </p:cTn>
                              </p:par>
                            </p:childTnLst>
                          </p:cTn>
                        </p:par>
                        <p:par>
                          <p:cTn id="14" fill="hold">
                            <p:stCondLst>
                              <p:cond delay="10000"/>
                            </p:stCondLst>
                            <p:childTnLst>
                              <p:par>
                                <p:cTn id="15" presetID="12" presetClass="exit" presetSubtype="4" fill="hold" grpId="0" nodeType="afterEffect">
                                  <p:stCondLst>
                                    <p:cond delay="0"/>
                                  </p:stCondLst>
                                  <p:childTnLst>
                                    <p:animEffect transition="out" filter="slide(fromBottom)">
                                      <p:cBhvr>
                                        <p:cTn id="16" dur="5000"/>
                                        <p:tgtEl>
                                          <p:spTgt spid="28677"/>
                                        </p:tgtEl>
                                      </p:cBhvr>
                                    </p:animEffect>
                                    <p:set>
                                      <p:cBhvr>
                                        <p:cTn id="17" dur="1" fill="hold">
                                          <p:stCondLst>
                                            <p:cond delay="4999"/>
                                          </p:stCondLst>
                                        </p:cTn>
                                        <p:tgtEl>
                                          <p:spTgt spid="2867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677" grpId="0"/>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4" descr="5651123"/>
          <p:cNvPicPr>
            <a:picLocks noChangeAspect="1" noChangeArrowheads="1"/>
          </p:cNvPicPr>
          <p:nvPr/>
        </p:nvPicPr>
        <p:blipFill>
          <a:blip r:embed="rId3" cstate="print"/>
          <a:srcRect t="11549" r="7480" b="7349"/>
          <a:stretch>
            <a:fillRect/>
          </a:stretch>
        </p:blipFill>
        <p:spPr bwMode="auto">
          <a:xfrm>
            <a:off x="0" y="0"/>
            <a:ext cx="9144000" cy="6857999"/>
          </a:xfrm>
          <a:prstGeom prst="rect">
            <a:avLst/>
          </a:prstGeom>
          <a:noFill/>
        </p:spPr>
      </p:pic>
      <p:sp>
        <p:nvSpPr>
          <p:cNvPr id="29698" name="Text Box 2"/>
          <p:cNvSpPr txBox="1">
            <a:spLocks noChangeArrowheads="1"/>
          </p:cNvSpPr>
          <p:nvPr/>
        </p:nvSpPr>
        <p:spPr bwMode="auto">
          <a:xfrm>
            <a:off x="539750" y="1052513"/>
            <a:ext cx="2663825" cy="519112"/>
          </a:xfrm>
          <a:prstGeom prst="rect">
            <a:avLst/>
          </a:prstGeom>
          <a:noFill/>
          <a:ln w="9525">
            <a:noFill/>
            <a:miter lim="800000"/>
            <a:headEnd/>
            <a:tailEnd/>
          </a:ln>
        </p:spPr>
        <p:txBody>
          <a:bodyPr>
            <a:spAutoFit/>
          </a:bodyPr>
          <a:lstStyle/>
          <a:p>
            <a:pPr algn="l">
              <a:spcBef>
                <a:spcPct val="50000"/>
              </a:spcBef>
            </a:pPr>
            <a:endParaRPr lang="fr-FR" sz="2800"/>
          </a:p>
        </p:txBody>
      </p:sp>
      <p:sp>
        <p:nvSpPr>
          <p:cNvPr id="29699" name="Text Box 3"/>
          <p:cNvSpPr txBox="1">
            <a:spLocks noChangeArrowheads="1"/>
          </p:cNvSpPr>
          <p:nvPr/>
        </p:nvSpPr>
        <p:spPr bwMode="auto">
          <a:xfrm>
            <a:off x="250825" y="928688"/>
            <a:ext cx="3743325" cy="5370701"/>
          </a:xfrm>
          <a:prstGeom prst="rect">
            <a:avLst/>
          </a:prstGeom>
          <a:noFill/>
          <a:ln w="76200">
            <a:solidFill>
              <a:srgbClr val="000080"/>
            </a:solidFill>
            <a:miter lim="800000"/>
            <a:headEnd/>
            <a:tailEnd/>
          </a:ln>
          <a:effectLst>
            <a:outerShdw dist="56796" dir="1593903" algn="ctr" rotWithShape="0">
              <a:schemeClr val="tx1"/>
            </a:outerShdw>
          </a:effectLst>
        </p:spPr>
        <p:txBody>
          <a:bodyPr>
            <a:spAutoFit/>
          </a:bodyPr>
          <a:lstStyle/>
          <a:p>
            <a:pPr>
              <a:spcBef>
                <a:spcPct val="50000"/>
              </a:spcBef>
              <a:defRPr/>
            </a:pPr>
            <a:r>
              <a:rPr lang="fr-FR" sz="2400" dirty="0">
                <a:latin typeface="Arial" charset="0"/>
              </a:rPr>
              <a:t>  </a:t>
            </a:r>
            <a:r>
              <a:rPr lang="fr-FR" b="1" dirty="0">
                <a:ln>
                  <a:solidFill>
                    <a:srgbClr val="FF0000"/>
                  </a:solidFill>
                </a:ln>
                <a:solidFill>
                  <a:schemeClr val="bg1"/>
                </a:solidFill>
                <a:latin typeface="Comic Sans MS" pitchFamily="66" charset="0"/>
              </a:rPr>
              <a:t>D</a:t>
            </a:r>
            <a:r>
              <a:rPr lang="fr-FR" sz="2800" b="1" dirty="0">
                <a:ln>
                  <a:solidFill>
                    <a:srgbClr val="FF0000"/>
                  </a:solidFill>
                </a:ln>
                <a:solidFill>
                  <a:schemeClr val="bg1"/>
                </a:solidFill>
                <a:latin typeface="Comic Sans MS" pitchFamily="66" charset="0"/>
              </a:rPr>
              <a:t>u haut du ciel, je bénis mes filles avec une tendresse de mère et je répands sur elles bien des grâces… Mon désir est que chacune soit pour le Cœur de Jésus un lieu de repos et d’amour</a:t>
            </a:r>
            <a:r>
              <a:rPr lang="fr-FR" sz="2800" b="1" dirty="0" smtClean="0">
                <a:ln>
                  <a:solidFill>
                    <a:srgbClr val="FF0000"/>
                  </a:solidFill>
                </a:ln>
                <a:solidFill>
                  <a:schemeClr val="bg1"/>
                </a:solidFill>
                <a:latin typeface="Comic Sans MS" pitchFamily="66" charset="0"/>
              </a:rPr>
              <a:t>.</a:t>
            </a:r>
          </a:p>
          <a:p>
            <a:pPr>
              <a:spcBef>
                <a:spcPct val="50000"/>
              </a:spcBef>
              <a:defRPr/>
            </a:pPr>
            <a:r>
              <a:rPr lang="fr-BE" sz="1400" b="1" dirty="0" smtClean="0">
                <a:solidFill>
                  <a:schemeClr val="bg1"/>
                </a:solidFill>
                <a:latin typeface="Comic Sans MS" pitchFamily="66" charset="0"/>
              </a:rPr>
              <a:t>1-02-1923</a:t>
            </a:r>
            <a:endParaRPr lang="it-IT" sz="1400" b="1" dirty="0">
              <a:solidFill>
                <a:schemeClr val="bg1"/>
              </a:solidFill>
              <a:latin typeface="Comic Sans MS" pitchFamily="66" charset="0"/>
            </a:endParaRPr>
          </a:p>
        </p:txBody>
      </p:sp>
      <p:pic>
        <p:nvPicPr>
          <p:cNvPr id="29700" name="Picture 4" descr="IMG_1172"/>
          <p:cNvPicPr>
            <a:picLocks noChangeAspect="1" noChangeArrowheads="1"/>
          </p:cNvPicPr>
          <p:nvPr/>
        </p:nvPicPr>
        <p:blipFill>
          <a:blip r:embed="rId4" cstate="print">
            <a:lum bright="8000"/>
          </a:blip>
          <a:srcRect/>
          <a:stretch>
            <a:fillRect/>
          </a:stretch>
        </p:blipFill>
        <p:spPr bwMode="auto">
          <a:xfrm>
            <a:off x="4685158" y="981075"/>
            <a:ext cx="4207322" cy="4875213"/>
          </a:xfrm>
          <a:prstGeom prst="rect">
            <a:avLst/>
          </a:prstGeom>
          <a:noFill/>
          <a:ln w="76200">
            <a:solidFill>
              <a:srgbClr val="003366"/>
            </a:solidFill>
            <a:miter lim="800000"/>
            <a:headEnd/>
            <a:tailEnd/>
          </a:ln>
        </p:spPr>
      </p:pic>
      <p:sp>
        <p:nvSpPr>
          <p:cNvPr id="29701" name="Text Box 5"/>
          <p:cNvSpPr txBox="1">
            <a:spLocks noChangeArrowheads="1"/>
          </p:cNvSpPr>
          <p:nvPr/>
        </p:nvSpPr>
        <p:spPr bwMode="auto">
          <a:xfrm>
            <a:off x="663575" y="6145213"/>
            <a:ext cx="7437438" cy="519112"/>
          </a:xfrm>
          <a:prstGeom prst="rect">
            <a:avLst/>
          </a:prstGeom>
          <a:noFill/>
          <a:ln w="9525">
            <a:noFill/>
            <a:miter lim="800000"/>
            <a:headEnd/>
            <a:tailEnd/>
          </a:ln>
        </p:spPr>
        <p:txBody>
          <a:bodyPr>
            <a:spAutoFit/>
          </a:bodyPr>
          <a:lstStyle/>
          <a:p>
            <a:endParaRPr lang="fr-FR" sz="2800"/>
          </a:p>
        </p:txBody>
      </p:sp>
    </p:spTree>
  </p:cSld>
  <p:clrMapOvr>
    <a:masterClrMapping/>
  </p:clrMapOvr>
  <p:transition spd="slow" advTm="28000">
    <p:push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nodeType="afterEffect">
                                  <p:stCondLst>
                                    <p:cond delay="0"/>
                                  </p:stCondLst>
                                  <p:childTnLst>
                                    <p:set>
                                      <p:cBhvr>
                                        <p:cTn id="6" dur="1" fill="hold">
                                          <p:stCondLst>
                                            <p:cond delay="0"/>
                                          </p:stCondLst>
                                        </p:cTn>
                                        <p:tgtEl>
                                          <p:spTgt spid="29700"/>
                                        </p:tgtEl>
                                        <p:attrNameLst>
                                          <p:attrName>style.visibility</p:attrName>
                                        </p:attrNameLst>
                                      </p:cBhvr>
                                      <p:to>
                                        <p:strVal val="visible"/>
                                      </p:to>
                                    </p:set>
                                    <p:anim calcmode="lin" valueType="num">
                                      <p:cBhvr>
                                        <p:cTn id="7" dur="5000" fill="hold"/>
                                        <p:tgtEl>
                                          <p:spTgt spid="29700"/>
                                        </p:tgtEl>
                                        <p:attrNameLst>
                                          <p:attrName>ppt_w</p:attrName>
                                        </p:attrNameLst>
                                      </p:cBhvr>
                                      <p:tavLst>
                                        <p:tav tm="0">
                                          <p:val>
                                            <p:fltVal val="0"/>
                                          </p:val>
                                        </p:tav>
                                        <p:tav tm="100000">
                                          <p:val>
                                            <p:strVal val="#ppt_w"/>
                                          </p:val>
                                        </p:tav>
                                      </p:tavLst>
                                    </p:anim>
                                    <p:anim calcmode="lin" valueType="num">
                                      <p:cBhvr>
                                        <p:cTn id="8" dur="5000" fill="hold"/>
                                        <p:tgtEl>
                                          <p:spTgt spid="29700"/>
                                        </p:tgtEl>
                                        <p:attrNameLst>
                                          <p:attrName>ppt_h</p:attrName>
                                        </p:attrNameLst>
                                      </p:cBhvr>
                                      <p:tavLst>
                                        <p:tav tm="0">
                                          <p:val>
                                            <p:fltVal val="0"/>
                                          </p:val>
                                        </p:tav>
                                        <p:tav tm="100000">
                                          <p:val>
                                            <p:strVal val="#ppt_h"/>
                                          </p:val>
                                        </p:tav>
                                      </p:tavLst>
                                    </p:anim>
                                    <p:animEffect transition="in" filter="fade">
                                      <p:cBhvr>
                                        <p:cTn id="9" dur="5000"/>
                                        <p:tgtEl>
                                          <p:spTgt spid="29700"/>
                                        </p:tgtEl>
                                      </p:cBhvr>
                                    </p:animEffect>
                                  </p:childTnLst>
                                </p:cTn>
                              </p:par>
                            </p:childTnLst>
                          </p:cTn>
                        </p:par>
                        <p:par>
                          <p:cTn id="10" fill="hold">
                            <p:stCondLst>
                              <p:cond delay="5000"/>
                            </p:stCondLst>
                            <p:childTnLst>
                              <p:par>
                                <p:cTn id="11" presetID="8" presetClass="entr" presetSubtype="32" fill="hold" grpId="0" nodeType="afterEffect">
                                  <p:stCondLst>
                                    <p:cond delay="0"/>
                                  </p:stCondLst>
                                  <p:childTnLst>
                                    <p:set>
                                      <p:cBhvr>
                                        <p:cTn id="12" dur="1" fill="hold">
                                          <p:stCondLst>
                                            <p:cond delay="0"/>
                                          </p:stCondLst>
                                        </p:cTn>
                                        <p:tgtEl>
                                          <p:spTgt spid="29699"/>
                                        </p:tgtEl>
                                        <p:attrNameLst>
                                          <p:attrName>style.visibility</p:attrName>
                                        </p:attrNameLst>
                                      </p:cBhvr>
                                      <p:to>
                                        <p:strVal val="visible"/>
                                      </p:to>
                                    </p:set>
                                    <p:animEffect transition="in" filter="diamond(out)">
                                      <p:cBhvr>
                                        <p:cTn id="13" dur="5000"/>
                                        <p:tgtEl>
                                          <p:spTgt spid="2969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699" grpId="0" animBg="1"/>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4" descr="32198_386e309912e1ea709e7316503feaa603_large"/>
          <p:cNvPicPr>
            <a:picLocks noChangeAspect="1" noChangeArrowheads="1"/>
          </p:cNvPicPr>
          <p:nvPr/>
        </p:nvPicPr>
        <p:blipFill>
          <a:blip r:embed="rId3" cstate="print"/>
          <a:srcRect l="18425" b="33910"/>
          <a:stretch>
            <a:fillRect/>
          </a:stretch>
        </p:blipFill>
        <p:spPr bwMode="auto">
          <a:xfrm>
            <a:off x="1" y="0"/>
            <a:ext cx="9144000" cy="6858000"/>
          </a:xfrm>
          <a:prstGeom prst="rect">
            <a:avLst/>
          </a:prstGeom>
          <a:noFill/>
          <a:ln w="9525">
            <a:noFill/>
            <a:miter lim="800000"/>
            <a:headEnd/>
            <a:tailEnd/>
          </a:ln>
        </p:spPr>
      </p:pic>
      <p:sp>
        <p:nvSpPr>
          <p:cNvPr id="5" name="ZoneTexte 4"/>
          <p:cNvSpPr txBox="1"/>
          <p:nvPr/>
        </p:nvSpPr>
        <p:spPr>
          <a:xfrm>
            <a:off x="928662" y="4293096"/>
            <a:ext cx="7429552" cy="1200329"/>
          </a:xfrm>
          <a:prstGeom prst="rect">
            <a:avLst/>
          </a:prstGeom>
          <a:noFill/>
        </p:spPr>
        <p:txBody>
          <a:bodyPr wrap="square" rtlCol="0">
            <a:spAutoFit/>
          </a:bodyPr>
          <a:lstStyle/>
          <a:p>
            <a:r>
              <a:rPr lang="fr-BE" sz="2400" b="1" dirty="0" smtClean="0">
                <a:latin typeface="Comic Sans MS" pitchFamily="66" charset="0"/>
                <a:cs typeface="Arial" pitchFamily="34" charset="0"/>
              </a:rPr>
              <a:t>L’</a:t>
            </a:r>
            <a:r>
              <a:rPr lang="fr-BE" sz="2400" b="1" dirty="0" err="1" smtClean="0">
                <a:latin typeface="Comic Sans MS" pitchFamily="66" charset="0"/>
                <a:cs typeface="Arial" pitchFamily="34" charset="0"/>
              </a:rPr>
              <a:t>Oeuvre</a:t>
            </a:r>
            <a:r>
              <a:rPr lang="fr-BE" sz="2400" b="1" dirty="0" smtClean="0">
                <a:latin typeface="Comic Sans MS" pitchFamily="66" charset="0"/>
                <a:cs typeface="Arial" pitchFamily="34" charset="0"/>
              </a:rPr>
              <a:t> du Sacré-Cœur</a:t>
            </a:r>
          </a:p>
          <a:p>
            <a:r>
              <a:rPr lang="fr-BE" sz="2400" b="1" dirty="0" smtClean="0">
                <a:latin typeface="Comic Sans MS" pitchFamily="66" charset="0"/>
                <a:cs typeface="Arial" pitchFamily="34" charset="0"/>
              </a:rPr>
              <a:t>Rue de l’Abondance,31 – 1210  Bruxelles</a:t>
            </a:r>
          </a:p>
          <a:p>
            <a:r>
              <a:rPr lang="fr-BE" sz="2400" b="1" dirty="0" smtClean="0">
                <a:latin typeface="Comic Sans MS" pitchFamily="66" charset="0"/>
                <a:cs typeface="Arial" pitchFamily="34" charset="0"/>
              </a:rPr>
              <a:t>Site: œuvre-du-sacre-cœur.be </a:t>
            </a:r>
            <a:endParaRPr lang="fr-FR" sz="2000" b="1" dirty="0">
              <a:latin typeface="Comic Sans MS" pitchFamily="66" charset="0"/>
              <a:cs typeface="Arial" pitchFamily="34" charset="0"/>
            </a:endParaRPr>
          </a:p>
        </p:txBody>
      </p:sp>
      <p:sp>
        <p:nvSpPr>
          <p:cNvPr id="6" name="ZoneTexte 5"/>
          <p:cNvSpPr txBox="1"/>
          <p:nvPr/>
        </p:nvSpPr>
        <p:spPr>
          <a:xfrm>
            <a:off x="785786" y="865163"/>
            <a:ext cx="7643866" cy="2923877"/>
          </a:xfrm>
          <a:prstGeom prst="rect">
            <a:avLst/>
          </a:prstGeom>
          <a:noFill/>
        </p:spPr>
        <p:txBody>
          <a:bodyPr wrap="square" rtlCol="0">
            <a:spAutoFit/>
          </a:bodyPr>
          <a:lstStyle/>
          <a:p>
            <a:r>
              <a:rPr lang="fr-BE" sz="4000" b="1" dirty="0" smtClean="0">
                <a:solidFill>
                  <a:schemeClr val="bg1"/>
                </a:solidFill>
                <a:latin typeface="Comic Sans MS" pitchFamily="66" charset="0"/>
              </a:rPr>
              <a:t>Extrait de </a:t>
            </a:r>
          </a:p>
          <a:p>
            <a:r>
              <a:rPr lang="fr-BE" sz="4000" b="1" dirty="0" smtClean="0">
                <a:solidFill>
                  <a:schemeClr val="bg1"/>
                </a:solidFill>
                <a:latin typeface="Comic Sans MS" pitchFamily="66" charset="0"/>
              </a:rPr>
              <a:t>« </a:t>
            </a:r>
            <a:r>
              <a:rPr lang="fr-BE" sz="4000" b="1" dirty="0" smtClean="0">
                <a:ln w="19050">
                  <a:solidFill>
                    <a:srgbClr val="009900"/>
                  </a:solidFill>
                </a:ln>
                <a:solidFill>
                  <a:schemeClr val="bg1"/>
                </a:solidFill>
                <a:latin typeface="Comic Sans MS" pitchFamily="66" charset="0"/>
              </a:rPr>
              <a:t>UN APPEL A L’AMOUR</a:t>
            </a:r>
            <a:r>
              <a:rPr lang="fr-BE" sz="4000" b="1" dirty="0" smtClean="0">
                <a:solidFill>
                  <a:schemeClr val="bg1"/>
                </a:solidFill>
                <a:latin typeface="Comic Sans MS" pitchFamily="66" charset="0"/>
              </a:rPr>
              <a:t> »</a:t>
            </a:r>
            <a:endParaRPr lang="fr-BE" sz="4000" b="1" dirty="0">
              <a:solidFill>
                <a:schemeClr val="bg1"/>
              </a:solidFill>
              <a:latin typeface="Comic Sans MS" pitchFamily="66" charset="0"/>
            </a:endParaRPr>
          </a:p>
          <a:p>
            <a:r>
              <a:rPr lang="fr-BE" sz="4000" b="1" dirty="0" smtClean="0">
                <a:solidFill>
                  <a:schemeClr val="bg1"/>
                </a:solidFill>
                <a:latin typeface="Comic Sans MS" pitchFamily="66" charset="0"/>
              </a:rPr>
              <a:t>Un Message </a:t>
            </a:r>
          </a:p>
          <a:p>
            <a:r>
              <a:rPr lang="fr-BE" sz="4000" b="1" dirty="0" smtClean="0">
                <a:solidFill>
                  <a:schemeClr val="bg1"/>
                </a:solidFill>
                <a:latin typeface="Comic Sans MS" pitchFamily="66" charset="0"/>
              </a:rPr>
              <a:t>d’Amour et de Miséricorde.</a:t>
            </a:r>
          </a:p>
          <a:p>
            <a:r>
              <a:rPr lang="fr-BE" sz="2400" b="1" dirty="0" smtClean="0">
                <a:solidFill>
                  <a:schemeClr val="bg1"/>
                </a:solidFill>
                <a:latin typeface="Comic Sans MS" pitchFamily="66" charset="0"/>
              </a:rPr>
              <a:t>Jésus à Sr </a:t>
            </a:r>
            <a:r>
              <a:rPr lang="fr-BE" sz="2400" b="1" dirty="0" err="1" smtClean="0">
                <a:solidFill>
                  <a:schemeClr val="bg1"/>
                </a:solidFill>
                <a:latin typeface="Comic Sans MS" pitchFamily="66" charset="0"/>
              </a:rPr>
              <a:t>Josefa</a:t>
            </a:r>
            <a:r>
              <a:rPr lang="fr-BE" sz="2400" b="1" dirty="0" smtClean="0">
                <a:solidFill>
                  <a:schemeClr val="bg1"/>
                </a:solidFill>
                <a:latin typeface="Comic Sans MS" pitchFamily="66" charset="0"/>
              </a:rPr>
              <a:t> </a:t>
            </a:r>
            <a:r>
              <a:rPr lang="fr-BE" sz="2400" b="1" dirty="0" err="1" smtClean="0">
                <a:solidFill>
                  <a:schemeClr val="bg1"/>
                </a:solidFill>
                <a:latin typeface="Comic Sans MS" pitchFamily="66" charset="0"/>
              </a:rPr>
              <a:t>Menendez</a:t>
            </a:r>
            <a:endParaRPr lang="fr-BE" sz="2400" b="1" dirty="0" smtClean="0">
              <a:solidFill>
                <a:schemeClr val="bg1"/>
              </a:solidFill>
              <a:latin typeface="Comic Sans MS" pitchFamily="66" charset="0"/>
            </a:endParaRPr>
          </a:p>
        </p:txBody>
      </p:sp>
      <p:sp>
        <p:nvSpPr>
          <p:cNvPr id="7" name="ZoneTexte 6"/>
          <p:cNvSpPr txBox="1"/>
          <p:nvPr/>
        </p:nvSpPr>
        <p:spPr>
          <a:xfrm>
            <a:off x="1619672" y="6021288"/>
            <a:ext cx="6120680" cy="461665"/>
          </a:xfrm>
          <a:prstGeom prst="rect">
            <a:avLst/>
          </a:prstGeom>
          <a:noFill/>
        </p:spPr>
        <p:txBody>
          <a:bodyPr wrap="square" rtlCol="0">
            <a:spAutoFit/>
          </a:bodyPr>
          <a:lstStyle/>
          <a:p>
            <a:r>
              <a:rPr lang="fr-BE" sz="2400" dirty="0" smtClean="0">
                <a:solidFill>
                  <a:schemeClr val="bg1"/>
                </a:solidFill>
                <a:latin typeface="Arial Unicode MS" pitchFamily="34" charset="-128"/>
                <a:ea typeface="Arial Unicode MS" pitchFamily="34" charset="-128"/>
                <a:cs typeface="Arial Unicode MS" pitchFamily="34" charset="-128"/>
              </a:rPr>
              <a:t>Bruxelles- Octobre 2012</a:t>
            </a:r>
            <a:endParaRPr lang="fr-FR" sz="2400" dirty="0">
              <a:solidFill>
                <a:schemeClr val="bg1"/>
              </a:solidFill>
              <a:latin typeface="Arial Unicode MS" pitchFamily="34" charset="-128"/>
              <a:ea typeface="Arial Unicode MS" pitchFamily="34" charset="-128"/>
              <a:cs typeface="Arial Unicode MS" pitchFamily="34" charset="-128"/>
            </a:endParaRPr>
          </a:p>
        </p:txBody>
      </p:sp>
      <p:sp>
        <p:nvSpPr>
          <p:cNvPr id="9" name="ZoneTexte 8"/>
          <p:cNvSpPr txBox="1"/>
          <p:nvPr/>
        </p:nvSpPr>
        <p:spPr>
          <a:xfrm>
            <a:off x="-180528" y="5477162"/>
            <a:ext cx="10009112" cy="400110"/>
          </a:xfrm>
          <a:prstGeom prst="rect">
            <a:avLst/>
          </a:prstGeom>
          <a:noFill/>
        </p:spPr>
        <p:txBody>
          <a:bodyPr wrap="square" rtlCol="0">
            <a:spAutoFit/>
          </a:bodyPr>
          <a:lstStyle/>
          <a:p>
            <a:r>
              <a:rPr lang="fr-BE" sz="2000" b="1" dirty="0" smtClean="0">
                <a:solidFill>
                  <a:schemeClr val="bg1"/>
                </a:solidFill>
                <a:latin typeface="Arial Unicode MS" pitchFamily="34" charset="-128"/>
                <a:ea typeface="Arial Unicode MS" pitchFamily="34" charset="-128"/>
                <a:cs typeface="Arial Unicode MS" pitchFamily="34" charset="-128"/>
              </a:rPr>
              <a:t>Accompagnement musical: André Gagnon – ‘ Comme au premier jour’</a:t>
            </a:r>
            <a:endParaRPr lang="fr-FR" sz="2000" b="1" dirty="0">
              <a:solidFill>
                <a:schemeClr val="bg1"/>
              </a:solidFill>
              <a:latin typeface="Arial Unicode MS" pitchFamily="34" charset="-128"/>
              <a:ea typeface="Arial Unicode MS" pitchFamily="34" charset="-128"/>
              <a:cs typeface="Arial Unicode MS" pitchFamily="34" charset="-128"/>
            </a:endParaRPr>
          </a:p>
        </p:txBody>
      </p:sp>
    </p:spTree>
  </p:cSld>
  <p:clrMapOvr>
    <a:masterClrMapping/>
  </p:clrMapOvr>
  <p:transition spd="slow" advTm="35000">
    <p:push dir="d"/>
  </p:transition>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22" name="Picture 2" descr="ScreenShot054">
            <a:hlinkClick r:id="rId3" action="ppaction://hlinkfile" tooltip="Paroles"/>
          </p:cNvPr>
          <p:cNvPicPr>
            <a:picLocks noChangeAspect="1" noChangeArrowheads="1"/>
          </p:cNvPicPr>
          <p:nvPr/>
        </p:nvPicPr>
        <p:blipFill>
          <a:blip r:embed="rId4" cstate="print"/>
          <a:srcRect/>
          <a:stretch>
            <a:fillRect/>
          </a:stretch>
        </p:blipFill>
        <p:spPr bwMode="auto">
          <a:xfrm>
            <a:off x="0" y="0"/>
            <a:ext cx="9144000" cy="6858000"/>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pic>
      <p:sp>
        <p:nvSpPr>
          <p:cNvPr id="30723" name="Text Box 3"/>
          <p:cNvSpPr txBox="1">
            <a:spLocks noChangeArrowheads="1"/>
          </p:cNvSpPr>
          <p:nvPr/>
        </p:nvSpPr>
        <p:spPr bwMode="auto">
          <a:xfrm>
            <a:off x="250825" y="1268760"/>
            <a:ext cx="8893175" cy="5694362"/>
          </a:xfrm>
          <a:prstGeom prst="rect">
            <a:avLst/>
          </a:prstGeom>
          <a:noFill/>
          <a:ln w="9525">
            <a:noFill/>
            <a:miter lim="800000"/>
            <a:headEnd/>
            <a:tailEnd/>
          </a:ln>
          <a:effectLst>
            <a:outerShdw dist="35921" dir="2700000" algn="ctr" rotWithShape="0">
              <a:srgbClr val="FFFF00"/>
            </a:outerShdw>
          </a:effectLst>
        </p:spPr>
        <p:txBody>
          <a:bodyPr>
            <a:spAutoFit/>
          </a:bodyPr>
          <a:lstStyle/>
          <a:p>
            <a:pPr>
              <a:spcBef>
                <a:spcPct val="50000"/>
              </a:spcBef>
              <a:defRPr/>
            </a:pPr>
            <a:r>
              <a:rPr lang="fr-BE" sz="4000" b="1" dirty="0">
                <a:ln>
                  <a:solidFill>
                    <a:srgbClr val="C00000"/>
                  </a:solidFill>
                </a:ln>
                <a:solidFill>
                  <a:srgbClr val="006600"/>
                </a:solidFill>
                <a:latin typeface="Comic Sans MS" pitchFamily="66" charset="0"/>
              </a:rPr>
              <a:t>Sainte Madeleine-Sophie </a:t>
            </a:r>
            <a:r>
              <a:rPr lang="fr-BE" sz="4000" b="1" dirty="0" err="1">
                <a:ln>
                  <a:solidFill>
                    <a:srgbClr val="C00000"/>
                  </a:solidFill>
                </a:ln>
                <a:solidFill>
                  <a:srgbClr val="006600"/>
                </a:solidFill>
                <a:latin typeface="Comic Sans MS" pitchFamily="66" charset="0"/>
              </a:rPr>
              <a:t>Barat</a:t>
            </a:r>
            <a:r>
              <a:rPr lang="fr-BE" sz="4000" b="1" dirty="0">
                <a:ln>
                  <a:solidFill>
                    <a:srgbClr val="C00000"/>
                  </a:solidFill>
                </a:ln>
                <a:solidFill>
                  <a:srgbClr val="006600"/>
                </a:solidFill>
                <a:latin typeface="Comic Sans MS" pitchFamily="66" charset="0"/>
              </a:rPr>
              <a:t> </a:t>
            </a:r>
          </a:p>
          <a:p>
            <a:pPr>
              <a:spcBef>
                <a:spcPct val="50000"/>
              </a:spcBef>
              <a:defRPr/>
            </a:pPr>
            <a:r>
              <a:rPr lang="fr-BE" b="1" dirty="0">
                <a:ln>
                  <a:solidFill>
                    <a:srgbClr val="C00000"/>
                  </a:solidFill>
                </a:ln>
                <a:solidFill>
                  <a:srgbClr val="006600"/>
                </a:solidFill>
                <a:latin typeface="Comic Sans MS" pitchFamily="66" charset="0"/>
              </a:rPr>
              <a:t>est décédée le 25 mai 1865.</a:t>
            </a:r>
          </a:p>
          <a:p>
            <a:pPr>
              <a:spcBef>
                <a:spcPct val="50000"/>
              </a:spcBef>
              <a:defRPr/>
            </a:pPr>
            <a:r>
              <a:rPr lang="fr-BE" sz="3200" b="1" dirty="0">
                <a:ln>
                  <a:solidFill>
                    <a:srgbClr val="C00000"/>
                  </a:solidFill>
                </a:ln>
                <a:solidFill>
                  <a:srgbClr val="006600"/>
                </a:solidFill>
                <a:latin typeface="Comic Sans MS" pitchFamily="66" charset="0"/>
              </a:rPr>
              <a:t>Canonisée en 1925, elle était v</a:t>
            </a:r>
            <a:r>
              <a:rPr lang="fr-BE" b="1" dirty="0">
                <a:ln>
                  <a:solidFill>
                    <a:srgbClr val="C00000"/>
                  </a:solidFill>
                </a:ln>
                <a:solidFill>
                  <a:srgbClr val="006600"/>
                </a:solidFill>
                <a:latin typeface="Comic Sans MS" pitchFamily="66" charset="0"/>
              </a:rPr>
              <a:t>énérée </a:t>
            </a:r>
          </a:p>
          <a:p>
            <a:pPr>
              <a:spcBef>
                <a:spcPct val="50000"/>
              </a:spcBef>
              <a:defRPr/>
            </a:pPr>
            <a:r>
              <a:rPr lang="fr-BE" b="1" dirty="0">
                <a:ln>
                  <a:solidFill>
                    <a:srgbClr val="C00000"/>
                  </a:solidFill>
                </a:ln>
                <a:solidFill>
                  <a:srgbClr val="006600"/>
                </a:solidFill>
                <a:latin typeface="Comic Sans MS" pitchFamily="66" charset="0"/>
              </a:rPr>
              <a:t>à Bruxelles depuis 1904</a:t>
            </a:r>
          </a:p>
          <a:p>
            <a:pPr>
              <a:spcBef>
                <a:spcPct val="50000"/>
              </a:spcBef>
              <a:defRPr/>
            </a:pPr>
            <a:r>
              <a:rPr lang="fr-BE" b="1" dirty="0">
                <a:ln>
                  <a:solidFill>
                    <a:srgbClr val="C00000"/>
                  </a:solidFill>
                </a:ln>
                <a:solidFill>
                  <a:srgbClr val="006600"/>
                </a:solidFill>
                <a:latin typeface="Comic Sans MS" pitchFamily="66" charset="0"/>
              </a:rPr>
              <a:t>jusqu’à son transfert à Paris </a:t>
            </a:r>
          </a:p>
          <a:p>
            <a:pPr>
              <a:spcBef>
                <a:spcPct val="50000"/>
              </a:spcBef>
              <a:defRPr/>
            </a:pPr>
            <a:r>
              <a:rPr lang="fr-BE" b="1" dirty="0">
                <a:ln>
                  <a:solidFill>
                    <a:srgbClr val="C00000"/>
                  </a:solidFill>
                </a:ln>
                <a:solidFill>
                  <a:srgbClr val="006600"/>
                </a:solidFill>
                <a:latin typeface="Comic Sans MS" pitchFamily="66" charset="0"/>
              </a:rPr>
              <a:t>en juin 2009.</a:t>
            </a:r>
          </a:p>
          <a:p>
            <a:pPr>
              <a:spcBef>
                <a:spcPct val="50000"/>
              </a:spcBef>
              <a:defRPr/>
            </a:pPr>
            <a:endParaRPr lang="fr-FR" b="1" dirty="0">
              <a:latin typeface="Comic Sans MS" pitchFamily="66" charset="0"/>
            </a:endParaRPr>
          </a:p>
        </p:txBody>
      </p:sp>
    </p:spTree>
  </p:cSld>
  <p:clrMapOvr>
    <a:masterClrMapping/>
  </p:clrMapOvr>
  <p:transition spd="slow" advTm="30000">
    <p:push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xit" presetSubtype="0" fill="hold" nodeType="afterEffect">
                                  <p:stCondLst>
                                    <p:cond delay="0"/>
                                  </p:stCondLst>
                                  <p:childTnLst>
                                    <p:animEffect transition="out" filter="fade">
                                      <p:cBhvr>
                                        <p:cTn id="6" dur="2000"/>
                                        <p:tgtEl>
                                          <p:spTgt spid="30723">
                                            <p:txEl>
                                              <p:pRg st="0" end="0"/>
                                            </p:txEl>
                                          </p:spTgt>
                                        </p:tgtEl>
                                      </p:cBhvr>
                                    </p:animEffect>
                                    <p:set>
                                      <p:cBhvr>
                                        <p:cTn id="7" dur="1" fill="hold">
                                          <p:stCondLst>
                                            <p:cond delay="1999"/>
                                          </p:stCondLst>
                                        </p:cTn>
                                        <p:tgtEl>
                                          <p:spTgt spid="30723">
                                            <p:txEl>
                                              <p:pRg st="0" end="0"/>
                                            </p:txEl>
                                          </p:spTgt>
                                        </p:tgtEl>
                                        <p:attrNameLst>
                                          <p:attrName>style.visibility</p:attrName>
                                        </p:attrNameLst>
                                      </p:cBhvr>
                                      <p:to>
                                        <p:strVal val="hidden"/>
                                      </p:to>
                                    </p:set>
                                  </p:childTnLst>
                                </p:cTn>
                              </p:par>
                            </p:childTnLst>
                          </p:cTn>
                        </p:par>
                        <p:par>
                          <p:cTn id="8" fill="hold">
                            <p:stCondLst>
                              <p:cond delay="2000"/>
                            </p:stCondLst>
                            <p:childTnLst>
                              <p:par>
                                <p:cTn id="9" presetID="10" presetClass="exit" presetSubtype="0" fill="hold" nodeType="afterEffect">
                                  <p:stCondLst>
                                    <p:cond delay="0"/>
                                  </p:stCondLst>
                                  <p:childTnLst>
                                    <p:animEffect transition="out" filter="fade">
                                      <p:cBhvr>
                                        <p:cTn id="10" dur="2000"/>
                                        <p:tgtEl>
                                          <p:spTgt spid="30723">
                                            <p:txEl>
                                              <p:pRg st="1" end="1"/>
                                            </p:txEl>
                                          </p:spTgt>
                                        </p:tgtEl>
                                      </p:cBhvr>
                                    </p:animEffect>
                                    <p:set>
                                      <p:cBhvr>
                                        <p:cTn id="11" dur="1" fill="hold">
                                          <p:stCondLst>
                                            <p:cond delay="1999"/>
                                          </p:stCondLst>
                                        </p:cTn>
                                        <p:tgtEl>
                                          <p:spTgt spid="30723">
                                            <p:txEl>
                                              <p:pRg st="1" end="1"/>
                                            </p:txEl>
                                          </p:spTgt>
                                        </p:tgtEl>
                                        <p:attrNameLst>
                                          <p:attrName>style.visibility</p:attrName>
                                        </p:attrNameLst>
                                      </p:cBhvr>
                                      <p:to>
                                        <p:strVal val="hidden"/>
                                      </p:to>
                                    </p:set>
                                  </p:childTnLst>
                                </p:cTn>
                              </p:par>
                            </p:childTnLst>
                          </p:cTn>
                        </p:par>
                        <p:par>
                          <p:cTn id="12" fill="hold">
                            <p:stCondLst>
                              <p:cond delay="4000"/>
                            </p:stCondLst>
                            <p:childTnLst>
                              <p:par>
                                <p:cTn id="13" presetID="10" presetClass="exit" presetSubtype="0" fill="hold" nodeType="afterEffect">
                                  <p:stCondLst>
                                    <p:cond delay="0"/>
                                  </p:stCondLst>
                                  <p:childTnLst>
                                    <p:animEffect transition="out" filter="fade">
                                      <p:cBhvr>
                                        <p:cTn id="14" dur="2000"/>
                                        <p:tgtEl>
                                          <p:spTgt spid="30723">
                                            <p:txEl>
                                              <p:pRg st="2" end="2"/>
                                            </p:txEl>
                                          </p:spTgt>
                                        </p:tgtEl>
                                      </p:cBhvr>
                                    </p:animEffect>
                                    <p:set>
                                      <p:cBhvr>
                                        <p:cTn id="15" dur="1" fill="hold">
                                          <p:stCondLst>
                                            <p:cond delay="1999"/>
                                          </p:stCondLst>
                                        </p:cTn>
                                        <p:tgtEl>
                                          <p:spTgt spid="30723">
                                            <p:txEl>
                                              <p:pRg st="2" end="2"/>
                                            </p:txEl>
                                          </p:spTgt>
                                        </p:tgtEl>
                                        <p:attrNameLst>
                                          <p:attrName>style.visibility</p:attrName>
                                        </p:attrNameLst>
                                      </p:cBhvr>
                                      <p:to>
                                        <p:strVal val="hidden"/>
                                      </p:to>
                                    </p:set>
                                  </p:childTnLst>
                                </p:cTn>
                              </p:par>
                            </p:childTnLst>
                          </p:cTn>
                        </p:par>
                        <p:par>
                          <p:cTn id="16" fill="hold">
                            <p:stCondLst>
                              <p:cond delay="6000"/>
                            </p:stCondLst>
                            <p:childTnLst>
                              <p:par>
                                <p:cTn id="17" presetID="10" presetClass="exit" presetSubtype="0" fill="hold" nodeType="afterEffect">
                                  <p:stCondLst>
                                    <p:cond delay="0"/>
                                  </p:stCondLst>
                                  <p:childTnLst>
                                    <p:animEffect transition="out" filter="fade">
                                      <p:cBhvr>
                                        <p:cTn id="18" dur="2000"/>
                                        <p:tgtEl>
                                          <p:spTgt spid="30723">
                                            <p:txEl>
                                              <p:pRg st="3" end="3"/>
                                            </p:txEl>
                                          </p:spTgt>
                                        </p:tgtEl>
                                      </p:cBhvr>
                                    </p:animEffect>
                                    <p:set>
                                      <p:cBhvr>
                                        <p:cTn id="19" dur="1" fill="hold">
                                          <p:stCondLst>
                                            <p:cond delay="1999"/>
                                          </p:stCondLst>
                                        </p:cTn>
                                        <p:tgtEl>
                                          <p:spTgt spid="30723">
                                            <p:txEl>
                                              <p:pRg st="3" end="3"/>
                                            </p:txEl>
                                          </p:spTgt>
                                        </p:tgtEl>
                                        <p:attrNameLst>
                                          <p:attrName>style.visibility</p:attrName>
                                        </p:attrNameLst>
                                      </p:cBhvr>
                                      <p:to>
                                        <p:strVal val="hidden"/>
                                      </p:to>
                                    </p:set>
                                  </p:childTnLst>
                                </p:cTn>
                              </p:par>
                            </p:childTnLst>
                          </p:cTn>
                        </p:par>
                        <p:par>
                          <p:cTn id="20" fill="hold">
                            <p:stCondLst>
                              <p:cond delay="8000"/>
                            </p:stCondLst>
                            <p:childTnLst>
                              <p:par>
                                <p:cTn id="21" presetID="10" presetClass="exit" presetSubtype="0" fill="hold" nodeType="afterEffect">
                                  <p:stCondLst>
                                    <p:cond delay="0"/>
                                  </p:stCondLst>
                                  <p:childTnLst>
                                    <p:animEffect transition="out" filter="fade">
                                      <p:cBhvr>
                                        <p:cTn id="22" dur="5000"/>
                                        <p:tgtEl>
                                          <p:spTgt spid="30723">
                                            <p:txEl>
                                              <p:pRg st="4" end="4"/>
                                            </p:txEl>
                                          </p:spTgt>
                                        </p:tgtEl>
                                      </p:cBhvr>
                                    </p:animEffect>
                                    <p:set>
                                      <p:cBhvr>
                                        <p:cTn id="23" dur="1" fill="hold">
                                          <p:stCondLst>
                                            <p:cond delay="4999"/>
                                          </p:stCondLst>
                                        </p:cTn>
                                        <p:tgtEl>
                                          <p:spTgt spid="30723">
                                            <p:txEl>
                                              <p:pRg st="4" end="4"/>
                                            </p:txEl>
                                          </p:spTgt>
                                        </p:tgtEl>
                                        <p:attrNameLst>
                                          <p:attrName>style.visibility</p:attrName>
                                        </p:attrNameLst>
                                      </p:cBhvr>
                                      <p:to>
                                        <p:strVal val="hidden"/>
                                      </p:to>
                                    </p:set>
                                  </p:childTnLst>
                                </p:cTn>
                              </p:par>
                            </p:childTnLst>
                          </p:cTn>
                        </p:par>
                        <p:par>
                          <p:cTn id="24" fill="hold">
                            <p:stCondLst>
                              <p:cond delay="13000"/>
                            </p:stCondLst>
                            <p:childTnLst>
                              <p:par>
                                <p:cTn id="25" presetID="10" presetClass="exit" presetSubtype="0" fill="hold" nodeType="afterEffect">
                                  <p:stCondLst>
                                    <p:cond delay="0"/>
                                  </p:stCondLst>
                                  <p:childTnLst>
                                    <p:animEffect transition="out" filter="fade">
                                      <p:cBhvr>
                                        <p:cTn id="26" dur="5000"/>
                                        <p:tgtEl>
                                          <p:spTgt spid="30723">
                                            <p:txEl>
                                              <p:pRg st="5" end="5"/>
                                            </p:txEl>
                                          </p:spTgt>
                                        </p:tgtEl>
                                      </p:cBhvr>
                                    </p:animEffect>
                                    <p:set>
                                      <p:cBhvr>
                                        <p:cTn id="27" dur="1" fill="hold">
                                          <p:stCondLst>
                                            <p:cond delay="4999"/>
                                          </p:stCondLst>
                                        </p:cTn>
                                        <p:tgtEl>
                                          <p:spTgt spid="30723">
                                            <p:txEl>
                                              <p:pRg st="5" end="5"/>
                                            </p:txEl>
                                          </p:spTgt>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5" descr="8485e8be539d94155573528c36e3e011"/>
          <p:cNvPicPr>
            <a:picLocks noChangeAspect="1" noChangeArrowheads="1"/>
          </p:cNvPicPr>
          <p:nvPr/>
        </p:nvPicPr>
        <p:blipFill>
          <a:blip r:embed="rId3" cstate="print"/>
          <a:srcRect t="16126"/>
          <a:stretch>
            <a:fillRect/>
          </a:stretch>
        </p:blipFill>
        <p:spPr bwMode="auto">
          <a:xfrm>
            <a:off x="1179" y="0"/>
            <a:ext cx="9142821" cy="6858000"/>
          </a:xfrm>
          <a:prstGeom prst="rect">
            <a:avLst/>
          </a:prstGeom>
          <a:noFill/>
          <a:ln w="9525">
            <a:noFill/>
            <a:miter lim="800000"/>
            <a:headEnd/>
            <a:tailEnd/>
          </a:ln>
        </p:spPr>
      </p:pic>
      <p:sp>
        <p:nvSpPr>
          <p:cNvPr id="8197" name="Text Box 5"/>
          <p:cNvSpPr txBox="1">
            <a:spLocks noChangeArrowheads="1"/>
          </p:cNvSpPr>
          <p:nvPr/>
        </p:nvSpPr>
        <p:spPr bwMode="auto">
          <a:xfrm>
            <a:off x="4572000" y="1484784"/>
            <a:ext cx="4214812" cy="4339650"/>
          </a:xfrm>
          <a:prstGeom prst="rect">
            <a:avLst/>
          </a:prstGeom>
          <a:noFill/>
          <a:ln w="9525">
            <a:noFill/>
            <a:miter lim="800000"/>
            <a:headEnd/>
            <a:tailEnd/>
          </a:ln>
          <a:effectLst>
            <a:outerShdw dist="35921" dir="2700000" algn="ctr" rotWithShape="0">
              <a:srgbClr val="FF0000"/>
            </a:outerShdw>
          </a:effectLst>
        </p:spPr>
        <p:txBody>
          <a:bodyPr>
            <a:spAutoFit/>
          </a:bodyPr>
          <a:lstStyle/>
          <a:p>
            <a:pPr>
              <a:defRPr/>
            </a:pPr>
            <a:r>
              <a:rPr lang="fr-BE" sz="4800" b="1" dirty="0">
                <a:solidFill>
                  <a:srgbClr val="FF0000"/>
                </a:solidFill>
                <a:effectLst>
                  <a:outerShdw blurRad="38100" dist="38100" dir="2700000" algn="tl">
                    <a:srgbClr val="C0C0C0"/>
                  </a:outerShdw>
                </a:effectLst>
                <a:latin typeface="Comic Sans MS" pitchFamily="66" charset="0"/>
              </a:rPr>
              <a:t>M</a:t>
            </a:r>
            <a:r>
              <a:rPr lang="fr-BE" sz="4000" b="1" dirty="0">
                <a:solidFill>
                  <a:schemeClr val="bg1"/>
                </a:solidFill>
                <a:effectLst>
                  <a:outerShdw blurRad="38100" dist="38100" dir="2700000" algn="tl">
                    <a:srgbClr val="C0C0C0"/>
                  </a:outerShdw>
                </a:effectLst>
                <a:latin typeface="Comic Sans MS" pitchFamily="66" charset="0"/>
              </a:rPr>
              <a:t>a fille, </a:t>
            </a:r>
          </a:p>
          <a:p>
            <a:pPr>
              <a:defRPr/>
            </a:pPr>
            <a:r>
              <a:rPr lang="fr-BE" sz="4000" b="1" dirty="0">
                <a:solidFill>
                  <a:schemeClr val="bg1"/>
                </a:solidFill>
                <a:effectLst>
                  <a:outerShdw blurRad="38100" dist="38100" dir="2700000" algn="tl">
                    <a:srgbClr val="C0C0C0"/>
                  </a:outerShdw>
                </a:effectLst>
                <a:latin typeface="Comic Sans MS" pitchFamily="66" charset="0"/>
              </a:rPr>
              <a:t>dépose toutes </a:t>
            </a:r>
          </a:p>
          <a:p>
            <a:pPr>
              <a:defRPr/>
            </a:pPr>
            <a:r>
              <a:rPr lang="fr-BE" sz="4000" b="1" dirty="0">
                <a:solidFill>
                  <a:schemeClr val="bg1"/>
                </a:solidFill>
                <a:effectLst>
                  <a:outerShdw blurRad="38100" dist="38100" dir="2700000" algn="tl">
                    <a:srgbClr val="C0C0C0"/>
                  </a:outerShdw>
                </a:effectLst>
                <a:latin typeface="Comic Sans MS" pitchFamily="66" charset="0"/>
              </a:rPr>
              <a:t>tes misères </a:t>
            </a:r>
          </a:p>
          <a:p>
            <a:pPr>
              <a:defRPr/>
            </a:pPr>
            <a:r>
              <a:rPr lang="fr-BE" sz="4000" b="1" dirty="0">
                <a:solidFill>
                  <a:schemeClr val="bg1"/>
                </a:solidFill>
                <a:effectLst>
                  <a:outerShdw blurRad="38100" dist="38100" dir="2700000" algn="tl">
                    <a:srgbClr val="C0C0C0"/>
                  </a:outerShdw>
                </a:effectLst>
                <a:latin typeface="Comic Sans MS" pitchFamily="66" charset="0"/>
              </a:rPr>
              <a:t>dans le</a:t>
            </a:r>
          </a:p>
          <a:p>
            <a:pPr>
              <a:defRPr/>
            </a:pPr>
            <a:r>
              <a:rPr lang="fr-BE" sz="4800" b="1" dirty="0">
                <a:solidFill>
                  <a:srgbClr val="FF0000"/>
                </a:solidFill>
                <a:effectLst>
                  <a:outerShdw blurRad="38100" dist="38100" dir="2700000" algn="tl">
                    <a:srgbClr val="C0C0C0"/>
                  </a:outerShdw>
                </a:effectLst>
                <a:latin typeface="Comic Sans MS" pitchFamily="66" charset="0"/>
              </a:rPr>
              <a:t>C</a:t>
            </a:r>
            <a:r>
              <a:rPr lang="fr-BE" sz="4000" b="1" dirty="0">
                <a:solidFill>
                  <a:schemeClr val="bg1"/>
                </a:solidFill>
                <a:effectLst>
                  <a:outerShdw blurRad="38100" dist="38100" dir="2700000" algn="tl">
                    <a:srgbClr val="C0C0C0"/>
                  </a:outerShdw>
                </a:effectLst>
                <a:latin typeface="Comic Sans MS" pitchFamily="66" charset="0"/>
              </a:rPr>
              <a:t>œur</a:t>
            </a:r>
            <a:r>
              <a:rPr lang="fr-BE" sz="4000" b="1" dirty="0">
                <a:solidFill>
                  <a:srgbClr val="FF0000"/>
                </a:solidFill>
                <a:effectLst>
                  <a:outerShdw blurRad="38100" dist="38100" dir="2700000" algn="tl">
                    <a:srgbClr val="C0C0C0"/>
                  </a:outerShdw>
                </a:effectLst>
                <a:latin typeface="Comic Sans MS" pitchFamily="66" charset="0"/>
              </a:rPr>
              <a:t> </a:t>
            </a:r>
            <a:r>
              <a:rPr lang="fr-BE" sz="4000" b="1" dirty="0">
                <a:solidFill>
                  <a:schemeClr val="bg1"/>
                </a:solidFill>
                <a:effectLst>
                  <a:outerShdw blurRad="38100" dist="38100" dir="2700000" algn="tl">
                    <a:srgbClr val="C0C0C0"/>
                  </a:outerShdw>
                </a:effectLst>
                <a:latin typeface="Comic Sans MS" pitchFamily="66" charset="0"/>
              </a:rPr>
              <a:t>de</a:t>
            </a:r>
            <a:r>
              <a:rPr lang="fr-BE" sz="4000" b="1" dirty="0">
                <a:solidFill>
                  <a:srgbClr val="FF0000"/>
                </a:solidFill>
                <a:effectLst>
                  <a:outerShdw blurRad="38100" dist="38100" dir="2700000" algn="tl">
                    <a:srgbClr val="C0C0C0"/>
                  </a:outerShdw>
                </a:effectLst>
                <a:latin typeface="Comic Sans MS" pitchFamily="66" charset="0"/>
              </a:rPr>
              <a:t> </a:t>
            </a:r>
            <a:r>
              <a:rPr lang="fr-BE" sz="4800" b="1" dirty="0">
                <a:solidFill>
                  <a:srgbClr val="FF0000"/>
                </a:solidFill>
                <a:effectLst>
                  <a:outerShdw blurRad="38100" dist="38100" dir="2700000" algn="tl">
                    <a:srgbClr val="C0C0C0"/>
                  </a:outerShdw>
                </a:effectLst>
                <a:latin typeface="Comic Sans MS" pitchFamily="66" charset="0"/>
              </a:rPr>
              <a:t>J</a:t>
            </a:r>
            <a:r>
              <a:rPr lang="fr-BE" sz="4000" b="1" dirty="0">
                <a:solidFill>
                  <a:schemeClr val="bg1"/>
                </a:solidFill>
                <a:effectLst>
                  <a:outerShdw blurRad="38100" dist="38100" dir="2700000" algn="tl">
                    <a:srgbClr val="C0C0C0"/>
                  </a:outerShdw>
                </a:effectLst>
                <a:latin typeface="Comic Sans MS" pitchFamily="66" charset="0"/>
              </a:rPr>
              <a:t>ésus</a:t>
            </a:r>
            <a:r>
              <a:rPr lang="fr-BE" sz="3200" b="1" dirty="0" smtClean="0">
                <a:solidFill>
                  <a:schemeClr val="bg1"/>
                </a:solidFill>
                <a:effectLst>
                  <a:outerShdw blurRad="38100" dist="38100" dir="2700000" algn="tl">
                    <a:srgbClr val="C0C0C0"/>
                  </a:outerShdw>
                </a:effectLst>
                <a:latin typeface="Comic Sans MS" pitchFamily="66" charset="0"/>
              </a:rPr>
              <a:t>.</a:t>
            </a:r>
          </a:p>
          <a:p>
            <a:pPr>
              <a:defRPr/>
            </a:pPr>
            <a:endParaRPr lang="fr-BE" sz="3200" b="1" dirty="0" smtClean="0">
              <a:solidFill>
                <a:schemeClr val="bg1"/>
              </a:solidFill>
              <a:effectLst>
                <a:outerShdw blurRad="38100" dist="38100" dir="2700000" algn="tl">
                  <a:srgbClr val="C0C0C0"/>
                </a:outerShdw>
              </a:effectLst>
              <a:latin typeface="Comic Sans MS" pitchFamily="66" charset="0"/>
            </a:endParaRPr>
          </a:p>
          <a:p>
            <a:pPr>
              <a:defRPr/>
            </a:pPr>
            <a:r>
              <a:rPr lang="fr-BE" sz="2400" b="1" dirty="0" smtClean="0">
                <a:solidFill>
                  <a:schemeClr val="bg1"/>
                </a:solidFill>
                <a:effectLst>
                  <a:outerShdw blurRad="38100" dist="38100" dir="2700000" algn="tl">
                    <a:srgbClr val="C0C0C0"/>
                  </a:outerShdw>
                </a:effectLst>
                <a:latin typeface="Comic Sans MS" pitchFamily="66" charset="0"/>
              </a:rPr>
              <a:t>25 -05-1921</a:t>
            </a:r>
            <a:endParaRPr lang="fr-FR" sz="2400" b="1" dirty="0">
              <a:solidFill>
                <a:schemeClr val="bg1"/>
              </a:solidFill>
              <a:effectLst>
                <a:outerShdw blurRad="38100" dist="38100" dir="2700000" algn="tl">
                  <a:srgbClr val="C0C0C0"/>
                </a:outerShdw>
              </a:effectLst>
              <a:latin typeface="Comic Sans MS" pitchFamily="66" charset="0"/>
            </a:endParaRPr>
          </a:p>
        </p:txBody>
      </p:sp>
    </p:spTree>
  </p:cSld>
  <p:clrMapOvr>
    <a:masterClrMapping/>
  </p:clrMapOvr>
  <p:transition spd="slow" advTm="15000">
    <p:plus/>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ntr" presetSubtype="32" fill="hold" grpId="0" nodeType="afterEffect">
                                  <p:stCondLst>
                                    <p:cond delay="0"/>
                                  </p:stCondLst>
                                  <p:childTnLst>
                                    <p:set>
                                      <p:cBhvr>
                                        <p:cTn id="6" dur="1" fill="hold">
                                          <p:stCondLst>
                                            <p:cond delay="0"/>
                                          </p:stCondLst>
                                        </p:cTn>
                                        <p:tgtEl>
                                          <p:spTgt spid="8197"/>
                                        </p:tgtEl>
                                        <p:attrNameLst>
                                          <p:attrName>style.visibility</p:attrName>
                                        </p:attrNameLst>
                                      </p:cBhvr>
                                      <p:to>
                                        <p:strVal val="visible"/>
                                      </p:to>
                                    </p:set>
                                    <p:animEffect transition="in" filter="diamond(out)">
                                      <p:cBhvr>
                                        <p:cTn id="7" dur="5000"/>
                                        <p:tgtEl>
                                          <p:spTgt spid="819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97"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3" descr="3131424"/>
          <p:cNvPicPr>
            <a:picLocks noGrp="1" noChangeAspect="1" noChangeArrowheads="1"/>
          </p:cNvPicPr>
          <p:nvPr>
            <p:ph idx="1"/>
          </p:nvPr>
        </p:nvPicPr>
        <p:blipFill>
          <a:blip r:embed="rId3" cstate="print">
            <a:lum bright="10000" contrast="10000"/>
          </a:blip>
          <a:srcRect l="1417" t="2669" r="7795" b="12278"/>
          <a:stretch>
            <a:fillRect/>
          </a:stretch>
        </p:blipFill>
        <p:spPr>
          <a:xfrm>
            <a:off x="0" y="0"/>
            <a:ext cx="9156467" cy="6858000"/>
          </a:xfrm>
          <a:noFill/>
          <a:ln>
            <a:solidFill>
              <a:srgbClr val="9F1203"/>
            </a:solidFill>
          </a:ln>
        </p:spPr>
      </p:pic>
      <p:sp>
        <p:nvSpPr>
          <p:cNvPr id="6148" name="Text Box 4"/>
          <p:cNvSpPr txBox="1">
            <a:spLocks noChangeArrowheads="1"/>
          </p:cNvSpPr>
          <p:nvPr/>
        </p:nvSpPr>
        <p:spPr bwMode="auto">
          <a:xfrm>
            <a:off x="2124075" y="1241226"/>
            <a:ext cx="4608513" cy="1676400"/>
          </a:xfrm>
          <a:prstGeom prst="rect">
            <a:avLst/>
          </a:prstGeom>
          <a:noFill/>
          <a:ln w="9525">
            <a:noFill/>
            <a:miter lim="800000"/>
            <a:headEnd/>
            <a:tailEnd/>
          </a:ln>
          <a:effectLst/>
        </p:spPr>
        <p:txBody>
          <a:bodyPr>
            <a:spAutoFit/>
          </a:bodyPr>
          <a:lstStyle/>
          <a:p>
            <a:pPr>
              <a:defRPr/>
            </a:pPr>
            <a:r>
              <a:rPr lang="fr-FR" sz="4400" b="1" dirty="0">
                <a:ln>
                  <a:solidFill>
                    <a:srgbClr val="C00000"/>
                  </a:solidFill>
                </a:ln>
                <a:solidFill>
                  <a:schemeClr val="bg1"/>
                </a:solidFill>
                <a:effectLst>
                  <a:outerShdw blurRad="38100" dist="38100" dir="2700000" algn="tl">
                    <a:srgbClr val="000000"/>
                  </a:outerShdw>
                </a:effectLst>
                <a:latin typeface="Comic Sans MS" pitchFamily="66" charset="0"/>
              </a:rPr>
              <a:t>Ma fille,</a:t>
            </a:r>
            <a:r>
              <a:rPr lang="fr-FR" sz="4000" b="1" dirty="0">
                <a:ln>
                  <a:solidFill>
                    <a:srgbClr val="C00000"/>
                  </a:solidFill>
                </a:ln>
                <a:solidFill>
                  <a:schemeClr val="bg1"/>
                </a:solidFill>
                <a:effectLst>
                  <a:outerShdw blurRad="38100" dist="38100" dir="2700000" algn="tl">
                    <a:srgbClr val="000000"/>
                  </a:outerShdw>
                </a:effectLst>
                <a:latin typeface="Arial Unicode MS" pitchFamily="34" charset="-128"/>
              </a:rPr>
              <a:t> </a:t>
            </a:r>
          </a:p>
          <a:p>
            <a:pPr>
              <a:spcBef>
                <a:spcPct val="50000"/>
              </a:spcBef>
              <a:defRPr/>
            </a:pPr>
            <a:endParaRPr lang="fr-FR" sz="4000" dirty="0">
              <a:ln>
                <a:solidFill>
                  <a:srgbClr val="C00000"/>
                </a:solidFill>
              </a:ln>
              <a:latin typeface="Arial Unicode MS" pitchFamily="34" charset="-128"/>
            </a:endParaRPr>
          </a:p>
        </p:txBody>
      </p:sp>
      <p:sp>
        <p:nvSpPr>
          <p:cNvPr id="6149" name="Text Box 5"/>
          <p:cNvSpPr txBox="1">
            <a:spLocks noChangeArrowheads="1"/>
          </p:cNvSpPr>
          <p:nvPr/>
        </p:nvSpPr>
        <p:spPr bwMode="auto">
          <a:xfrm>
            <a:off x="1619250" y="2112119"/>
            <a:ext cx="6408738" cy="1525587"/>
          </a:xfrm>
          <a:prstGeom prst="rect">
            <a:avLst/>
          </a:prstGeom>
          <a:noFill/>
          <a:ln w="9525">
            <a:noFill/>
            <a:miter lim="800000"/>
            <a:headEnd/>
            <a:tailEnd/>
          </a:ln>
          <a:effectLst/>
        </p:spPr>
        <p:txBody>
          <a:bodyPr>
            <a:spAutoFit/>
          </a:bodyPr>
          <a:lstStyle/>
          <a:p>
            <a:pPr>
              <a:defRPr/>
            </a:pPr>
            <a:r>
              <a:rPr lang="fr-FR" sz="4000" b="1" dirty="0">
                <a:ln>
                  <a:solidFill>
                    <a:srgbClr val="C00000"/>
                  </a:solidFill>
                </a:ln>
                <a:solidFill>
                  <a:schemeClr val="bg1"/>
                </a:solidFill>
                <a:effectLst>
                  <a:outerShdw blurRad="38100" dist="38100" dir="2700000" algn="tl">
                    <a:srgbClr val="000000"/>
                  </a:outerShdw>
                </a:effectLst>
                <a:latin typeface="Comic Sans MS" pitchFamily="66" charset="0"/>
              </a:rPr>
              <a:t>aime le </a:t>
            </a:r>
            <a:r>
              <a:rPr lang="fr-FR" sz="4000" b="1" dirty="0" err="1" smtClean="0">
                <a:ln>
                  <a:solidFill>
                    <a:srgbClr val="C00000"/>
                  </a:solidFill>
                </a:ln>
                <a:solidFill>
                  <a:schemeClr val="bg1"/>
                </a:solidFill>
                <a:effectLst>
                  <a:outerShdw blurRad="38100" dist="38100" dir="2700000" algn="tl">
                    <a:srgbClr val="000000"/>
                  </a:outerShdw>
                </a:effectLst>
                <a:latin typeface="Comic Sans MS" pitchFamily="66" charset="0"/>
              </a:rPr>
              <a:t>Coeur</a:t>
            </a:r>
            <a:r>
              <a:rPr lang="fr-FR" sz="4000" b="1" dirty="0" smtClean="0">
                <a:ln>
                  <a:solidFill>
                    <a:srgbClr val="C00000"/>
                  </a:solidFill>
                </a:ln>
                <a:solidFill>
                  <a:schemeClr val="bg1"/>
                </a:solidFill>
                <a:effectLst>
                  <a:outerShdw blurRad="38100" dist="38100" dir="2700000" algn="tl">
                    <a:srgbClr val="000000"/>
                  </a:outerShdw>
                </a:effectLst>
                <a:latin typeface="Comic Sans MS" pitchFamily="66" charset="0"/>
              </a:rPr>
              <a:t> </a:t>
            </a:r>
            <a:r>
              <a:rPr lang="fr-FR" sz="4000" b="1" dirty="0">
                <a:ln>
                  <a:solidFill>
                    <a:srgbClr val="C00000"/>
                  </a:solidFill>
                </a:ln>
                <a:solidFill>
                  <a:schemeClr val="bg1"/>
                </a:solidFill>
                <a:effectLst>
                  <a:outerShdw blurRad="38100" dist="38100" dir="2700000" algn="tl">
                    <a:srgbClr val="000000"/>
                  </a:outerShdw>
                </a:effectLst>
                <a:latin typeface="Comic Sans MS" pitchFamily="66" charset="0"/>
              </a:rPr>
              <a:t>de Jésus,</a:t>
            </a:r>
          </a:p>
          <a:p>
            <a:pPr>
              <a:spcBef>
                <a:spcPct val="50000"/>
              </a:spcBef>
              <a:defRPr/>
            </a:pPr>
            <a:endParaRPr lang="fr-FR" dirty="0">
              <a:ln>
                <a:solidFill>
                  <a:srgbClr val="C00000"/>
                </a:solidFill>
              </a:ln>
              <a:solidFill>
                <a:srgbClr val="FF0000"/>
              </a:solidFill>
              <a:latin typeface="Comic Sans MS" pitchFamily="66" charset="0"/>
            </a:endParaRPr>
          </a:p>
        </p:txBody>
      </p:sp>
      <p:sp>
        <p:nvSpPr>
          <p:cNvPr id="6150" name="Text Box 6"/>
          <p:cNvSpPr txBox="1">
            <a:spLocks noChangeArrowheads="1"/>
          </p:cNvSpPr>
          <p:nvPr/>
        </p:nvSpPr>
        <p:spPr bwMode="auto">
          <a:xfrm>
            <a:off x="468313" y="3140968"/>
            <a:ext cx="8604250" cy="1616075"/>
          </a:xfrm>
          <a:prstGeom prst="rect">
            <a:avLst/>
          </a:prstGeom>
          <a:noFill/>
          <a:ln w="9525">
            <a:noFill/>
            <a:miter lim="800000"/>
            <a:headEnd/>
            <a:tailEnd/>
          </a:ln>
          <a:effectLst/>
        </p:spPr>
        <p:txBody>
          <a:bodyPr>
            <a:spAutoFit/>
          </a:bodyPr>
          <a:lstStyle/>
          <a:p>
            <a:pPr>
              <a:defRPr/>
            </a:pPr>
            <a:r>
              <a:rPr lang="fr-FR" sz="4000" b="1" dirty="0">
                <a:ln>
                  <a:solidFill>
                    <a:srgbClr val="C00000"/>
                  </a:solidFill>
                </a:ln>
                <a:solidFill>
                  <a:schemeClr val="bg1"/>
                </a:solidFill>
                <a:effectLst>
                  <a:outerShdw blurRad="38100" dist="38100" dir="2700000" algn="tl">
                    <a:srgbClr val="000000"/>
                  </a:outerShdw>
                </a:effectLst>
                <a:latin typeface="Comic Sans MS" pitchFamily="66" charset="0"/>
              </a:rPr>
              <a:t>repose dans le </a:t>
            </a:r>
            <a:r>
              <a:rPr lang="fr-FR" sz="4000" b="1" dirty="0" err="1">
                <a:ln>
                  <a:solidFill>
                    <a:srgbClr val="C00000"/>
                  </a:solidFill>
                </a:ln>
                <a:solidFill>
                  <a:schemeClr val="bg1"/>
                </a:solidFill>
                <a:effectLst>
                  <a:outerShdw blurRad="38100" dist="38100" dir="2700000" algn="tl">
                    <a:srgbClr val="000000"/>
                  </a:outerShdw>
                </a:effectLst>
                <a:latin typeface="Comic Sans MS" pitchFamily="66" charset="0"/>
              </a:rPr>
              <a:t>Coeur</a:t>
            </a:r>
            <a:r>
              <a:rPr lang="fr-FR" sz="4000" b="1" dirty="0">
                <a:ln>
                  <a:solidFill>
                    <a:srgbClr val="C00000"/>
                  </a:solidFill>
                </a:ln>
                <a:solidFill>
                  <a:schemeClr val="bg1"/>
                </a:solidFill>
                <a:effectLst>
                  <a:outerShdw blurRad="38100" dist="38100" dir="2700000" algn="tl">
                    <a:srgbClr val="000000"/>
                  </a:outerShdw>
                </a:effectLst>
                <a:latin typeface="Comic Sans MS" pitchFamily="66" charset="0"/>
              </a:rPr>
              <a:t> de Jésus</a:t>
            </a:r>
            <a:r>
              <a:rPr lang="fr-FR" sz="4000" dirty="0">
                <a:ln>
                  <a:solidFill>
                    <a:srgbClr val="C00000"/>
                  </a:solidFill>
                </a:ln>
                <a:solidFill>
                  <a:schemeClr val="bg1"/>
                </a:solidFill>
                <a:effectLst>
                  <a:outerShdw blurRad="38100" dist="38100" dir="2700000" algn="tl">
                    <a:srgbClr val="000000"/>
                  </a:outerShdw>
                </a:effectLst>
                <a:latin typeface="Comic Sans MS" pitchFamily="66" charset="0"/>
              </a:rPr>
              <a:t>,</a:t>
            </a:r>
          </a:p>
          <a:p>
            <a:pPr>
              <a:spcBef>
                <a:spcPct val="50000"/>
              </a:spcBef>
              <a:defRPr/>
            </a:pPr>
            <a:endParaRPr lang="fr-FR" sz="4000" dirty="0">
              <a:latin typeface="Comic Sans MS" pitchFamily="66" charset="0"/>
            </a:endParaRPr>
          </a:p>
        </p:txBody>
      </p:sp>
      <p:sp>
        <p:nvSpPr>
          <p:cNvPr id="6151" name="Text Box 7"/>
          <p:cNvSpPr txBox="1">
            <a:spLocks noChangeArrowheads="1"/>
          </p:cNvSpPr>
          <p:nvPr/>
        </p:nvSpPr>
        <p:spPr bwMode="auto">
          <a:xfrm>
            <a:off x="900113" y="4075325"/>
            <a:ext cx="7704137" cy="3170099"/>
          </a:xfrm>
          <a:prstGeom prst="rect">
            <a:avLst/>
          </a:prstGeom>
          <a:noFill/>
          <a:ln w="9525">
            <a:noFill/>
            <a:miter lim="800000"/>
            <a:headEnd/>
            <a:tailEnd/>
          </a:ln>
          <a:effectLst/>
        </p:spPr>
        <p:txBody>
          <a:bodyPr>
            <a:spAutoFit/>
          </a:bodyPr>
          <a:lstStyle/>
          <a:p>
            <a:pPr>
              <a:defRPr/>
            </a:pPr>
            <a:r>
              <a:rPr lang="fr-FR" sz="4000" b="1" dirty="0">
                <a:ln>
                  <a:solidFill>
                    <a:srgbClr val="C00000"/>
                  </a:solidFill>
                </a:ln>
                <a:solidFill>
                  <a:schemeClr val="bg1"/>
                </a:solidFill>
                <a:effectLst>
                  <a:outerShdw blurRad="38100" dist="38100" dir="2700000" algn="tl">
                    <a:srgbClr val="000000"/>
                  </a:outerShdw>
                </a:effectLst>
                <a:latin typeface="Comic Sans MS" pitchFamily="66" charset="0"/>
              </a:rPr>
              <a:t>sois fidèle au </a:t>
            </a:r>
            <a:r>
              <a:rPr lang="fr-FR" sz="4000" b="1" dirty="0" err="1">
                <a:ln>
                  <a:solidFill>
                    <a:srgbClr val="C00000"/>
                  </a:solidFill>
                </a:ln>
                <a:solidFill>
                  <a:schemeClr val="bg1"/>
                </a:solidFill>
                <a:effectLst>
                  <a:outerShdw blurRad="38100" dist="38100" dir="2700000" algn="tl">
                    <a:srgbClr val="000000"/>
                  </a:outerShdw>
                </a:effectLst>
                <a:latin typeface="Comic Sans MS" pitchFamily="66" charset="0"/>
              </a:rPr>
              <a:t>Coeur</a:t>
            </a:r>
            <a:r>
              <a:rPr lang="fr-FR" sz="4000" b="1" dirty="0">
                <a:ln>
                  <a:solidFill>
                    <a:srgbClr val="C00000"/>
                  </a:solidFill>
                </a:ln>
                <a:solidFill>
                  <a:schemeClr val="bg1"/>
                </a:solidFill>
                <a:effectLst>
                  <a:outerShdw blurRad="38100" dist="38100" dir="2700000" algn="tl">
                    <a:srgbClr val="000000"/>
                  </a:outerShdw>
                </a:effectLst>
                <a:latin typeface="Comic Sans MS" pitchFamily="66" charset="0"/>
              </a:rPr>
              <a:t> de Jésus</a:t>
            </a:r>
            <a:r>
              <a:rPr lang="fr-FR" sz="4000" b="1" dirty="0" smtClean="0">
                <a:ln>
                  <a:solidFill>
                    <a:srgbClr val="C00000"/>
                  </a:solidFill>
                </a:ln>
                <a:solidFill>
                  <a:schemeClr val="bg1"/>
                </a:solidFill>
                <a:effectLst>
                  <a:outerShdw blurRad="38100" dist="38100" dir="2700000" algn="tl">
                    <a:srgbClr val="000000"/>
                  </a:outerShdw>
                </a:effectLst>
                <a:latin typeface="Comic Sans MS" pitchFamily="66" charset="0"/>
              </a:rPr>
              <a:t>.</a:t>
            </a:r>
          </a:p>
          <a:p>
            <a:pPr>
              <a:defRPr/>
            </a:pPr>
            <a:endParaRPr lang="fr-FR" sz="4000" b="1" dirty="0" smtClean="0">
              <a:solidFill>
                <a:srgbClr val="FF0000"/>
              </a:solidFill>
              <a:effectLst>
                <a:outerShdw blurRad="38100" dist="38100" dir="2700000" algn="tl">
                  <a:srgbClr val="000000"/>
                </a:outerShdw>
              </a:effectLst>
              <a:latin typeface="Comic Sans MS" pitchFamily="66" charset="0"/>
            </a:endParaRPr>
          </a:p>
          <a:p>
            <a:pPr>
              <a:defRPr/>
            </a:pPr>
            <a:r>
              <a:rPr lang="fr-BE" sz="2000" b="1" dirty="0" smtClean="0">
                <a:solidFill>
                  <a:schemeClr val="bg1"/>
                </a:solidFill>
                <a:effectLst>
                  <a:outerShdw blurRad="38100" dist="38100" dir="2700000" algn="tl">
                    <a:srgbClr val="C0C0C0"/>
                  </a:outerShdw>
                </a:effectLst>
                <a:latin typeface="Comic Sans MS" pitchFamily="66" charset="0"/>
              </a:rPr>
              <a:t>25 -05-1921</a:t>
            </a:r>
            <a:endParaRPr lang="fr-FR" sz="2000" b="1" dirty="0" smtClean="0">
              <a:solidFill>
                <a:schemeClr val="bg1"/>
              </a:solidFill>
              <a:effectLst>
                <a:outerShdw blurRad="38100" dist="38100" dir="2700000" algn="tl">
                  <a:srgbClr val="C0C0C0"/>
                </a:outerShdw>
              </a:effectLst>
              <a:latin typeface="Comic Sans MS" pitchFamily="66" charset="0"/>
            </a:endParaRPr>
          </a:p>
          <a:p>
            <a:pPr>
              <a:defRPr/>
            </a:pPr>
            <a:endParaRPr lang="fr-FR" sz="4000" b="1" dirty="0">
              <a:solidFill>
                <a:srgbClr val="FF0000"/>
              </a:solidFill>
              <a:effectLst>
                <a:outerShdw blurRad="38100" dist="38100" dir="2700000" algn="tl">
                  <a:srgbClr val="000000"/>
                </a:outerShdw>
              </a:effectLst>
              <a:latin typeface="Comic Sans MS" pitchFamily="66" charset="0"/>
            </a:endParaRPr>
          </a:p>
          <a:p>
            <a:pPr>
              <a:spcBef>
                <a:spcPct val="50000"/>
              </a:spcBef>
              <a:defRPr/>
            </a:pPr>
            <a:endParaRPr lang="fr-FR" sz="4000" b="1" dirty="0">
              <a:latin typeface="Comic Sans MS" pitchFamily="66" charset="0"/>
            </a:endParaRPr>
          </a:p>
        </p:txBody>
      </p:sp>
    </p:spTree>
  </p:cSld>
  <p:clrMapOvr>
    <a:masterClrMapping/>
  </p:clrMapOvr>
  <p:transition spd="slow" advTm="25000">
    <p:push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ntr" presetSubtype="16" fill="hold" grpId="0" nodeType="afterEffect">
                                  <p:stCondLst>
                                    <p:cond delay="0"/>
                                  </p:stCondLst>
                                  <p:childTnLst>
                                    <p:set>
                                      <p:cBhvr>
                                        <p:cTn id="6" dur="1" fill="hold">
                                          <p:stCondLst>
                                            <p:cond delay="0"/>
                                          </p:stCondLst>
                                        </p:cTn>
                                        <p:tgtEl>
                                          <p:spTgt spid="6148"/>
                                        </p:tgtEl>
                                        <p:attrNameLst>
                                          <p:attrName>style.visibility</p:attrName>
                                        </p:attrNameLst>
                                      </p:cBhvr>
                                      <p:to>
                                        <p:strVal val="visible"/>
                                      </p:to>
                                    </p:set>
                                    <p:animEffect transition="in" filter="diamond(in)">
                                      <p:cBhvr>
                                        <p:cTn id="7" dur="3000"/>
                                        <p:tgtEl>
                                          <p:spTgt spid="6148"/>
                                        </p:tgtEl>
                                      </p:cBhvr>
                                    </p:animEffect>
                                  </p:childTnLst>
                                </p:cTn>
                              </p:par>
                            </p:childTnLst>
                          </p:cTn>
                        </p:par>
                        <p:par>
                          <p:cTn id="8" fill="hold">
                            <p:stCondLst>
                              <p:cond delay="3000"/>
                            </p:stCondLst>
                            <p:childTnLst>
                              <p:par>
                                <p:cTn id="9" presetID="4" presetClass="entr" presetSubtype="16" fill="hold" grpId="0" nodeType="afterEffect">
                                  <p:stCondLst>
                                    <p:cond delay="0"/>
                                  </p:stCondLst>
                                  <p:childTnLst>
                                    <p:set>
                                      <p:cBhvr>
                                        <p:cTn id="10" dur="1" fill="hold">
                                          <p:stCondLst>
                                            <p:cond delay="0"/>
                                          </p:stCondLst>
                                        </p:cTn>
                                        <p:tgtEl>
                                          <p:spTgt spid="6149"/>
                                        </p:tgtEl>
                                        <p:attrNameLst>
                                          <p:attrName>style.visibility</p:attrName>
                                        </p:attrNameLst>
                                      </p:cBhvr>
                                      <p:to>
                                        <p:strVal val="visible"/>
                                      </p:to>
                                    </p:set>
                                    <p:animEffect transition="in" filter="box(in)">
                                      <p:cBhvr>
                                        <p:cTn id="11" dur="3000"/>
                                        <p:tgtEl>
                                          <p:spTgt spid="6149"/>
                                        </p:tgtEl>
                                      </p:cBhvr>
                                    </p:animEffect>
                                  </p:childTnLst>
                                </p:cTn>
                              </p:par>
                            </p:childTnLst>
                          </p:cTn>
                        </p:par>
                        <p:par>
                          <p:cTn id="12" fill="hold">
                            <p:stCondLst>
                              <p:cond delay="6000"/>
                            </p:stCondLst>
                            <p:childTnLst>
                              <p:par>
                                <p:cTn id="13" presetID="4" presetClass="entr" presetSubtype="16" fill="hold" grpId="0" nodeType="afterEffect">
                                  <p:stCondLst>
                                    <p:cond delay="0"/>
                                  </p:stCondLst>
                                  <p:childTnLst>
                                    <p:set>
                                      <p:cBhvr>
                                        <p:cTn id="14" dur="1" fill="hold">
                                          <p:stCondLst>
                                            <p:cond delay="0"/>
                                          </p:stCondLst>
                                        </p:cTn>
                                        <p:tgtEl>
                                          <p:spTgt spid="6150"/>
                                        </p:tgtEl>
                                        <p:attrNameLst>
                                          <p:attrName>style.visibility</p:attrName>
                                        </p:attrNameLst>
                                      </p:cBhvr>
                                      <p:to>
                                        <p:strVal val="visible"/>
                                      </p:to>
                                    </p:set>
                                    <p:animEffect transition="in" filter="box(in)">
                                      <p:cBhvr>
                                        <p:cTn id="15" dur="3000"/>
                                        <p:tgtEl>
                                          <p:spTgt spid="6150"/>
                                        </p:tgtEl>
                                      </p:cBhvr>
                                    </p:animEffect>
                                  </p:childTnLst>
                                </p:cTn>
                              </p:par>
                            </p:childTnLst>
                          </p:cTn>
                        </p:par>
                        <p:par>
                          <p:cTn id="16" fill="hold">
                            <p:stCondLst>
                              <p:cond delay="9000"/>
                            </p:stCondLst>
                            <p:childTnLst>
                              <p:par>
                                <p:cTn id="17" presetID="4" presetClass="entr" presetSubtype="16" fill="hold" grpId="0" nodeType="afterEffect">
                                  <p:stCondLst>
                                    <p:cond delay="0"/>
                                  </p:stCondLst>
                                  <p:childTnLst>
                                    <p:set>
                                      <p:cBhvr>
                                        <p:cTn id="18" dur="1" fill="hold">
                                          <p:stCondLst>
                                            <p:cond delay="0"/>
                                          </p:stCondLst>
                                        </p:cTn>
                                        <p:tgtEl>
                                          <p:spTgt spid="6151"/>
                                        </p:tgtEl>
                                        <p:attrNameLst>
                                          <p:attrName>style.visibility</p:attrName>
                                        </p:attrNameLst>
                                      </p:cBhvr>
                                      <p:to>
                                        <p:strVal val="visible"/>
                                      </p:to>
                                    </p:set>
                                    <p:animEffect transition="in" filter="box(in)">
                                      <p:cBhvr>
                                        <p:cTn id="19" dur="5000"/>
                                        <p:tgtEl>
                                          <p:spTgt spid="61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48" grpId="0"/>
      <p:bldP spid="6149" grpId="0"/>
      <p:bldP spid="6150" grpId="0"/>
      <p:bldP spid="6151"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 1" descr="A48.jpg"/>
          <p:cNvPicPr>
            <a:picLocks noGrp="1" noChangeAspect="1"/>
          </p:cNvPicPr>
          <p:nvPr isPhoto="1"/>
        </p:nvPicPr>
        <p:blipFill>
          <a:blip r:embed="rId3" cstate="print"/>
          <a:srcRect/>
          <a:stretch>
            <a:fillRect/>
          </a:stretch>
        </p:blipFill>
        <p:spPr bwMode="auto">
          <a:xfrm>
            <a:off x="0" y="0"/>
            <a:ext cx="9144000" cy="6858000"/>
          </a:xfrm>
          <a:prstGeom prst="rect">
            <a:avLst/>
          </a:prstGeom>
          <a:noFill/>
          <a:ln w="9525">
            <a:noFill/>
            <a:miter lim="800000"/>
            <a:headEnd/>
            <a:tailEnd/>
          </a:ln>
        </p:spPr>
      </p:pic>
      <p:sp>
        <p:nvSpPr>
          <p:cNvPr id="7171" name="Text Box 3"/>
          <p:cNvSpPr txBox="1">
            <a:spLocks noChangeArrowheads="1"/>
          </p:cNvSpPr>
          <p:nvPr/>
        </p:nvSpPr>
        <p:spPr bwMode="auto">
          <a:xfrm>
            <a:off x="395734" y="2276475"/>
            <a:ext cx="8640762" cy="3477875"/>
          </a:xfrm>
          <a:prstGeom prst="rect">
            <a:avLst/>
          </a:prstGeom>
          <a:noFill/>
          <a:ln w="9525">
            <a:noFill/>
            <a:miter lim="800000"/>
            <a:headEnd/>
            <a:tailEnd/>
          </a:ln>
          <a:effectLst/>
        </p:spPr>
        <p:txBody>
          <a:bodyPr>
            <a:spAutoFit/>
          </a:bodyPr>
          <a:lstStyle/>
          <a:p>
            <a:pPr>
              <a:defRPr/>
            </a:pPr>
            <a:r>
              <a:rPr lang="fr-BE" sz="4000" dirty="0">
                <a:ln w="12700">
                  <a:solidFill>
                    <a:srgbClr val="009900"/>
                  </a:solidFill>
                </a:ln>
                <a:solidFill>
                  <a:schemeClr val="bg1"/>
                </a:solidFill>
                <a:effectLst>
                  <a:outerShdw blurRad="38100" dist="38100" dir="2700000" algn="tl">
                    <a:srgbClr val="C0C0C0"/>
                  </a:outerShdw>
                </a:effectLst>
                <a:latin typeface="Comic Sans MS" pitchFamily="66" charset="0"/>
              </a:rPr>
              <a:t>Ma fille</a:t>
            </a:r>
            <a:r>
              <a:rPr lang="fr-BE" sz="4000" dirty="0" smtClean="0">
                <a:ln w="12700">
                  <a:solidFill>
                    <a:srgbClr val="009900"/>
                  </a:solidFill>
                </a:ln>
                <a:solidFill>
                  <a:schemeClr val="bg1"/>
                </a:solidFill>
                <a:effectLst>
                  <a:outerShdw blurRad="38100" dist="38100" dir="2700000" algn="tl">
                    <a:srgbClr val="C0C0C0"/>
                  </a:outerShdw>
                </a:effectLst>
                <a:latin typeface="Comic Sans MS" pitchFamily="66" charset="0"/>
              </a:rPr>
              <a:t>,</a:t>
            </a:r>
          </a:p>
          <a:p>
            <a:pPr>
              <a:defRPr/>
            </a:pPr>
            <a:r>
              <a:rPr lang="fr-BE" sz="4000" dirty="0" smtClean="0">
                <a:ln w="12700">
                  <a:solidFill>
                    <a:srgbClr val="009900"/>
                  </a:solidFill>
                </a:ln>
                <a:solidFill>
                  <a:schemeClr val="bg1"/>
                </a:solidFill>
                <a:effectLst>
                  <a:outerShdw blurRad="38100" dist="38100" dir="2700000" algn="tl">
                    <a:srgbClr val="C0C0C0"/>
                  </a:outerShdw>
                </a:effectLst>
                <a:latin typeface="Comic Sans MS" pitchFamily="66" charset="0"/>
              </a:rPr>
              <a:t> aie </a:t>
            </a:r>
            <a:r>
              <a:rPr lang="fr-BE" sz="4000" dirty="0">
                <a:ln w="12700">
                  <a:solidFill>
                    <a:srgbClr val="009900"/>
                  </a:solidFill>
                </a:ln>
                <a:solidFill>
                  <a:schemeClr val="bg1"/>
                </a:solidFill>
                <a:effectLst>
                  <a:outerShdw blurRad="38100" dist="38100" dir="2700000" algn="tl">
                    <a:srgbClr val="C0C0C0"/>
                  </a:outerShdw>
                </a:effectLst>
                <a:latin typeface="Comic Sans MS" pitchFamily="66" charset="0"/>
              </a:rPr>
              <a:t>beaucoup d’humilité,</a:t>
            </a:r>
          </a:p>
          <a:p>
            <a:pPr>
              <a:defRPr/>
            </a:pPr>
            <a:r>
              <a:rPr lang="fr-BE" sz="4000" dirty="0">
                <a:ln w="12700">
                  <a:solidFill>
                    <a:srgbClr val="009900"/>
                  </a:solidFill>
                </a:ln>
                <a:solidFill>
                  <a:schemeClr val="bg1"/>
                </a:solidFill>
                <a:effectLst>
                  <a:outerShdw blurRad="38100" dist="38100" dir="2700000" algn="tl">
                    <a:srgbClr val="C0C0C0"/>
                  </a:outerShdw>
                </a:effectLst>
                <a:latin typeface="Comic Sans MS" pitchFamily="66" charset="0"/>
              </a:rPr>
              <a:t>beaucoup d’obéissance,</a:t>
            </a:r>
          </a:p>
          <a:p>
            <a:pPr>
              <a:defRPr/>
            </a:pPr>
            <a:r>
              <a:rPr lang="fr-BE" sz="4000" dirty="0">
                <a:ln w="12700">
                  <a:solidFill>
                    <a:srgbClr val="009900"/>
                  </a:solidFill>
                </a:ln>
                <a:solidFill>
                  <a:schemeClr val="bg1"/>
                </a:solidFill>
                <a:effectLst>
                  <a:outerShdw blurRad="38100" dist="38100" dir="2700000" algn="tl">
                    <a:srgbClr val="C0C0C0"/>
                  </a:outerShdw>
                </a:effectLst>
                <a:latin typeface="Comic Sans MS" pitchFamily="66" charset="0"/>
              </a:rPr>
              <a:t>beaucoup d’amour… </a:t>
            </a:r>
            <a:endParaRPr lang="fr-FR" sz="4000" dirty="0">
              <a:ln w="12700">
                <a:solidFill>
                  <a:srgbClr val="009900"/>
                </a:solidFill>
              </a:ln>
              <a:solidFill>
                <a:schemeClr val="bg1"/>
              </a:solidFill>
              <a:effectLst>
                <a:outerShdw blurRad="38100" dist="38100" dir="2700000" algn="tl">
                  <a:srgbClr val="C0C0C0"/>
                </a:outerShdw>
              </a:effectLst>
              <a:latin typeface="Comic Sans MS" pitchFamily="66" charset="0"/>
            </a:endParaRPr>
          </a:p>
          <a:p>
            <a:pPr>
              <a:spcBef>
                <a:spcPct val="50000"/>
              </a:spcBef>
              <a:defRPr/>
            </a:pPr>
            <a:endParaRPr lang="fr-FR" sz="4000" dirty="0">
              <a:ln w="12700">
                <a:solidFill>
                  <a:srgbClr val="009900"/>
                </a:solidFill>
              </a:ln>
              <a:solidFill>
                <a:schemeClr val="bg1"/>
              </a:solidFill>
              <a:latin typeface="Comic Sans MS" pitchFamily="66" charset="0"/>
            </a:endParaRPr>
          </a:p>
        </p:txBody>
      </p:sp>
      <p:sp>
        <p:nvSpPr>
          <p:cNvPr id="5" name="ZoneTexte 4"/>
          <p:cNvSpPr txBox="1"/>
          <p:nvPr/>
        </p:nvSpPr>
        <p:spPr>
          <a:xfrm>
            <a:off x="2411760" y="5157192"/>
            <a:ext cx="4104456" cy="461665"/>
          </a:xfrm>
          <a:prstGeom prst="rect">
            <a:avLst/>
          </a:prstGeom>
          <a:noFill/>
        </p:spPr>
        <p:txBody>
          <a:bodyPr wrap="square" rtlCol="0">
            <a:spAutoFit/>
          </a:bodyPr>
          <a:lstStyle/>
          <a:p>
            <a:r>
              <a:rPr lang="fr-BE" sz="2400" b="1" dirty="0" smtClean="0">
                <a:solidFill>
                  <a:schemeClr val="bg1"/>
                </a:solidFill>
                <a:latin typeface="Arial" pitchFamily="34" charset="0"/>
                <a:cs typeface="Arial" pitchFamily="34" charset="0"/>
              </a:rPr>
              <a:t>24-09-1921</a:t>
            </a:r>
            <a:endParaRPr lang="fr-FR" sz="2400" b="1" dirty="0">
              <a:solidFill>
                <a:schemeClr val="bg1"/>
              </a:solidFill>
              <a:latin typeface="Arial" pitchFamily="34" charset="0"/>
              <a:cs typeface="Arial" pitchFamily="34" charset="0"/>
            </a:endParaRPr>
          </a:p>
        </p:txBody>
      </p:sp>
    </p:spTree>
  </p:cSld>
  <p:clrMapOvr>
    <a:masterClrMapping/>
  </p:clrMapOvr>
  <p:transition spd="slow" advTm="23000">
    <p:push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fill="hold" grpId="0" nodeType="afterEffect">
                                  <p:stCondLst>
                                    <p:cond delay="0"/>
                                  </p:stCondLst>
                                  <p:childTnLst>
                                    <p:animScale>
                                      <p:cBhvr>
                                        <p:cTn id="6" dur="5000" fill="hold"/>
                                        <p:tgtEl>
                                          <p:spTgt spid="7171"/>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71"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Espace réservé du contenu 3" descr="A33.jpg"/>
          <p:cNvPicPr>
            <a:picLocks noGrp="1" noChangeAspect="1"/>
          </p:cNvPicPr>
          <p:nvPr>
            <p:ph idx="4294967295"/>
          </p:nvPr>
        </p:nvPicPr>
        <p:blipFill>
          <a:blip r:embed="rId2" cstate="print">
            <a:lum bright="10000"/>
          </a:blip>
          <a:srcRect/>
          <a:stretch>
            <a:fillRect/>
          </a:stretch>
        </p:blipFill>
        <p:spPr>
          <a:xfrm>
            <a:off x="0" y="0"/>
            <a:ext cx="9144000" cy="6858000"/>
          </a:xfrm>
          <a:noFill/>
        </p:spPr>
      </p:pic>
      <p:sp>
        <p:nvSpPr>
          <p:cNvPr id="2" name="Titre 1"/>
          <p:cNvSpPr>
            <a:spLocks noGrp="1"/>
          </p:cNvSpPr>
          <p:nvPr>
            <p:ph type="title"/>
          </p:nvPr>
        </p:nvSpPr>
        <p:spPr>
          <a:xfrm>
            <a:off x="457200" y="3078088"/>
            <a:ext cx="8229600" cy="1143000"/>
          </a:xfrm>
        </p:spPr>
        <p:txBody>
          <a:bodyPr/>
          <a:lstStyle/>
          <a:p>
            <a:r>
              <a:rPr lang="fr-BE" sz="5400" b="1" dirty="0" smtClean="0">
                <a:ln>
                  <a:solidFill>
                    <a:schemeClr val="accent3">
                      <a:lumMod val="95000"/>
                    </a:schemeClr>
                  </a:solidFill>
                </a:ln>
                <a:latin typeface="Comic Sans MS" pitchFamily="66" charset="0"/>
              </a:rPr>
              <a:t>N’oublie pas que </a:t>
            </a:r>
            <a:br>
              <a:rPr lang="fr-BE" sz="5400" b="1" dirty="0" smtClean="0">
                <a:ln>
                  <a:solidFill>
                    <a:schemeClr val="accent3">
                      <a:lumMod val="95000"/>
                    </a:schemeClr>
                  </a:solidFill>
                </a:ln>
                <a:latin typeface="Comic Sans MS" pitchFamily="66" charset="0"/>
              </a:rPr>
            </a:br>
            <a:r>
              <a:rPr lang="fr-BE" sz="5400" b="1" dirty="0" smtClean="0">
                <a:ln>
                  <a:solidFill>
                    <a:schemeClr val="accent3">
                      <a:lumMod val="95000"/>
                    </a:schemeClr>
                  </a:solidFill>
                </a:ln>
                <a:latin typeface="Comic Sans MS" pitchFamily="66" charset="0"/>
              </a:rPr>
              <a:t>rien n’arrive qui n’entre </a:t>
            </a:r>
            <a:br>
              <a:rPr lang="fr-BE" sz="5400" b="1" dirty="0" smtClean="0">
                <a:ln>
                  <a:solidFill>
                    <a:schemeClr val="accent3">
                      <a:lumMod val="95000"/>
                    </a:schemeClr>
                  </a:solidFill>
                </a:ln>
                <a:latin typeface="Comic Sans MS" pitchFamily="66" charset="0"/>
              </a:rPr>
            </a:br>
            <a:r>
              <a:rPr lang="fr-BE" sz="5400" b="1" dirty="0" smtClean="0">
                <a:ln>
                  <a:solidFill>
                    <a:schemeClr val="accent3">
                      <a:lumMod val="95000"/>
                    </a:schemeClr>
                  </a:solidFill>
                </a:ln>
                <a:latin typeface="Comic Sans MS" pitchFamily="66" charset="0"/>
              </a:rPr>
              <a:t>dans les plans de Dieu.</a:t>
            </a:r>
            <a:br>
              <a:rPr lang="fr-BE" sz="5400" b="1" dirty="0" smtClean="0">
                <a:ln>
                  <a:solidFill>
                    <a:schemeClr val="accent3">
                      <a:lumMod val="95000"/>
                    </a:schemeClr>
                  </a:solidFill>
                </a:ln>
                <a:latin typeface="Comic Sans MS" pitchFamily="66" charset="0"/>
              </a:rPr>
            </a:br>
            <a:r>
              <a:rPr lang="fr-BE" b="1" dirty="0" smtClean="0">
                <a:latin typeface="Comic Sans MS" pitchFamily="66" charset="0"/>
              </a:rPr>
              <a:t/>
            </a:r>
            <a:br>
              <a:rPr lang="fr-BE" b="1" dirty="0" smtClean="0">
                <a:latin typeface="Comic Sans MS" pitchFamily="66" charset="0"/>
              </a:rPr>
            </a:br>
            <a:r>
              <a:rPr lang="fr-BE" sz="3200" b="1" dirty="0" smtClean="0">
                <a:latin typeface="Comic Sans MS" pitchFamily="66" charset="0"/>
              </a:rPr>
              <a:t>14-03-1922</a:t>
            </a:r>
            <a:endParaRPr lang="fr-FR" b="1" dirty="0">
              <a:latin typeface="Comic Sans MS" pitchFamily="66" charset="0"/>
            </a:endParaRPr>
          </a:p>
        </p:txBody>
      </p:sp>
    </p:spTree>
  </p:cSld>
  <p:clrMapOvr>
    <a:masterClrMapping/>
  </p:clrMapOvr>
  <p:transition spd="slow" advTm="22000">
    <p:push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3000" fill="hold"/>
                                        <p:tgtEl>
                                          <p:spTgt spid="3"/>
                                        </p:tgtEl>
                                        <p:attrNameLst>
                                          <p:attrName>ppt_w</p:attrName>
                                        </p:attrNameLst>
                                      </p:cBhvr>
                                      <p:tavLst>
                                        <p:tav tm="0">
                                          <p:val>
                                            <p:fltVal val="0"/>
                                          </p:val>
                                        </p:tav>
                                        <p:tav tm="100000">
                                          <p:val>
                                            <p:strVal val="#ppt_w"/>
                                          </p:val>
                                        </p:tav>
                                      </p:tavLst>
                                    </p:anim>
                                    <p:anim calcmode="lin" valueType="num">
                                      <p:cBhvr>
                                        <p:cTn id="8" dur="3000" fill="hold"/>
                                        <p:tgtEl>
                                          <p:spTgt spid="3"/>
                                        </p:tgtEl>
                                        <p:attrNameLst>
                                          <p:attrName>ppt_h</p:attrName>
                                        </p:attrNameLst>
                                      </p:cBhvr>
                                      <p:tavLst>
                                        <p:tav tm="0">
                                          <p:val>
                                            <p:fltVal val="0"/>
                                          </p:val>
                                        </p:tav>
                                        <p:tav tm="100000">
                                          <p:val>
                                            <p:strVal val="#ppt_h"/>
                                          </p:val>
                                        </p:tav>
                                      </p:tavLst>
                                    </p:anim>
                                    <p:animEffect transition="in" filter="fade">
                                      <p:cBhvr>
                                        <p:cTn id="9" dur="3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Espace réservé du contenu 3" descr="A42.jpg"/>
          <p:cNvPicPr>
            <a:picLocks noGrp="1" noChangeAspect="1"/>
          </p:cNvPicPr>
          <p:nvPr>
            <p:ph idx="4294967295"/>
          </p:nvPr>
        </p:nvPicPr>
        <p:blipFill>
          <a:blip r:embed="rId2" cstate="print">
            <a:lum bright="10000"/>
          </a:blip>
          <a:srcRect/>
          <a:stretch>
            <a:fillRect/>
          </a:stretch>
        </p:blipFill>
        <p:spPr>
          <a:xfrm>
            <a:off x="0" y="0"/>
            <a:ext cx="9144000" cy="6858000"/>
          </a:xfrm>
          <a:noFill/>
        </p:spPr>
      </p:pic>
      <p:sp>
        <p:nvSpPr>
          <p:cNvPr id="2" name="Titre 1"/>
          <p:cNvSpPr>
            <a:spLocks noGrp="1"/>
          </p:cNvSpPr>
          <p:nvPr>
            <p:ph type="title"/>
          </p:nvPr>
        </p:nvSpPr>
        <p:spPr>
          <a:xfrm>
            <a:off x="457200" y="778694"/>
            <a:ext cx="8003232" cy="922114"/>
          </a:xfrm>
        </p:spPr>
        <p:txBody>
          <a:bodyPr/>
          <a:lstStyle/>
          <a:p>
            <a:r>
              <a:rPr lang="fr-BE" dirty="0" smtClean="0"/>
              <a:t/>
            </a:r>
            <a:br>
              <a:rPr lang="fr-BE" dirty="0" smtClean="0"/>
            </a:br>
            <a:r>
              <a:rPr lang="fr-BE" dirty="0" smtClean="0"/>
              <a:t/>
            </a:r>
            <a:br>
              <a:rPr lang="fr-BE" dirty="0" smtClean="0"/>
            </a:br>
            <a:r>
              <a:rPr lang="fr-BE" dirty="0" smtClean="0"/>
              <a:t/>
            </a:r>
            <a:br>
              <a:rPr lang="fr-BE" dirty="0" smtClean="0"/>
            </a:br>
            <a:r>
              <a:rPr lang="fr-BE" dirty="0" smtClean="0"/>
              <a:t/>
            </a:r>
            <a:br>
              <a:rPr lang="fr-BE" dirty="0" smtClean="0"/>
            </a:br>
            <a:r>
              <a:rPr lang="fr-BE" dirty="0" smtClean="0"/>
              <a:t/>
            </a:r>
            <a:br>
              <a:rPr lang="fr-BE" dirty="0" smtClean="0"/>
            </a:br>
            <a:r>
              <a:rPr lang="fr-BE" dirty="0" smtClean="0"/>
              <a:t/>
            </a:r>
            <a:br>
              <a:rPr lang="fr-BE" dirty="0" smtClean="0"/>
            </a:br>
            <a:r>
              <a:rPr lang="fr-BE" dirty="0" smtClean="0"/>
              <a:t/>
            </a:r>
            <a:br>
              <a:rPr lang="fr-BE" dirty="0" smtClean="0"/>
            </a:br>
            <a:r>
              <a:rPr lang="fr-BE" dirty="0" smtClean="0"/>
              <a:t/>
            </a:r>
            <a:br>
              <a:rPr lang="fr-BE" dirty="0" smtClean="0"/>
            </a:br>
            <a:r>
              <a:rPr lang="fr-BE" b="1" dirty="0" smtClean="0">
                <a:ln>
                  <a:solidFill>
                    <a:srgbClr val="FF0000"/>
                  </a:solidFill>
                </a:ln>
                <a:solidFill>
                  <a:schemeClr val="bg1"/>
                </a:solidFill>
                <a:latin typeface="Comic Sans MS" pitchFamily="66" charset="0"/>
              </a:rPr>
              <a:t>Oui, tu peux réparer, </a:t>
            </a:r>
            <a:br>
              <a:rPr lang="fr-BE" b="1" dirty="0" smtClean="0">
                <a:ln>
                  <a:solidFill>
                    <a:srgbClr val="FF0000"/>
                  </a:solidFill>
                </a:ln>
                <a:solidFill>
                  <a:schemeClr val="bg1"/>
                </a:solidFill>
                <a:latin typeface="Comic Sans MS" pitchFamily="66" charset="0"/>
              </a:rPr>
            </a:br>
            <a:r>
              <a:rPr lang="fr-BE" b="1" dirty="0" smtClean="0">
                <a:ln>
                  <a:solidFill>
                    <a:srgbClr val="FF0000"/>
                  </a:solidFill>
                </a:ln>
                <a:solidFill>
                  <a:schemeClr val="bg1"/>
                </a:solidFill>
                <a:latin typeface="Comic Sans MS" pitchFamily="66" charset="0"/>
              </a:rPr>
              <a:t>si de cette chute, </a:t>
            </a:r>
            <a:br>
              <a:rPr lang="fr-BE" b="1" dirty="0" smtClean="0">
                <a:ln>
                  <a:solidFill>
                    <a:srgbClr val="FF0000"/>
                  </a:solidFill>
                </a:ln>
                <a:solidFill>
                  <a:schemeClr val="bg1"/>
                </a:solidFill>
                <a:latin typeface="Comic Sans MS" pitchFamily="66" charset="0"/>
              </a:rPr>
            </a:br>
            <a:r>
              <a:rPr lang="fr-BE" b="1" dirty="0" smtClean="0">
                <a:ln>
                  <a:solidFill>
                    <a:srgbClr val="FF0000"/>
                  </a:solidFill>
                </a:ln>
                <a:solidFill>
                  <a:schemeClr val="bg1"/>
                </a:solidFill>
                <a:latin typeface="Comic Sans MS" pitchFamily="66" charset="0"/>
              </a:rPr>
              <a:t>tu retires beaucoup d’humilité et </a:t>
            </a:r>
            <a:br>
              <a:rPr lang="fr-BE" b="1" dirty="0" smtClean="0">
                <a:ln>
                  <a:solidFill>
                    <a:srgbClr val="FF0000"/>
                  </a:solidFill>
                </a:ln>
                <a:solidFill>
                  <a:schemeClr val="bg1"/>
                </a:solidFill>
                <a:latin typeface="Comic Sans MS" pitchFamily="66" charset="0"/>
              </a:rPr>
            </a:br>
            <a:r>
              <a:rPr lang="fr-BE" b="1" dirty="0" smtClean="0">
                <a:ln>
                  <a:solidFill>
                    <a:srgbClr val="FF0000"/>
                  </a:solidFill>
                </a:ln>
                <a:solidFill>
                  <a:schemeClr val="bg1"/>
                </a:solidFill>
                <a:latin typeface="Comic Sans MS" pitchFamily="66" charset="0"/>
              </a:rPr>
              <a:t>une grande générosité.</a:t>
            </a:r>
            <a:br>
              <a:rPr lang="fr-BE" b="1" dirty="0" smtClean="0">
                <a:ln>
                  <a:solidFill>
                    <a:srgbClr val="FF0000"/>
                  </a:solidFill>
                </a:ln>
                <a:solidFill>
                  <a:schemeClr val="bg1"/>
                </a:solidFill>
                <a:latin typeface="Comic Sans MS" pitchFamily="66" charset="0"/>
              </a:rPr>
            </a:br>
            <a:r>
              <a:rPr lang="fr-BE" dirty="0" smtClean="0">
                <a:ln>
                  <a:solidFill>
                    <a:srgbClr val="FF0000"/>
                  </a:solidFill>
                </a:ln>
                <a:solidFill>
                  <a:schemeClr val="bg1"/>
                </a:solidFill>
                <a:latin typeface="Comic Sans MS" pitchFamily="66" charset="0"/>
              </a:rPr>
              <a:t/>
            </a:r>
            <a:br>
              <a:rPr lang="fr-BE" dirty="0" smtClean="0">
                <a:ln>
                  <a:solidFill>
                    <a:srgbClr val="FF0000"/>
                  </a:solidFill>
                </a:ln>
                <a:solidFill>
                  <a:schemeClr val="bg1"/>
                </a:solidFill>
                <a:latin typeface="Comic Sans MS" pitchFamily="66" charset="0"/>
              </a:rPr>
            </a:br>
            <a:r>
              <a:rPr lang="fr-BE" dirty="0" smtClean="0">
                <a:solidFill>
                  <a:schemeClr val="bg1"/>
                </a:solidFill>
                <a:latin typeface="Comic Sans MS" pitchFamily="66" charset="0"/>
              </a:rPr>
              <a:t> </a:t>
            </a:r>
            <a:r>
              <a:rPr lang="fr-BE" sz="2800" dirty="0" smtClean="0">
                <a:solidFill>
                  <a:schemeClr val="bg1"/>
                </a:solidFill>
                <a:latin typeface="Comic Sans MS" pitchFamily="66" charset="0"/>
              </a:rPr>
              <a:t>14-03-1922</a:t>
            </a:r>
            <a:endParaRPr lang="fr-FR" sz="2800" dirty="0">
              <a:solidFill>
                <a:schemeClr val="bg1"/>
              </a:solidFill>
              <a:latin typeface="Comic Sans MS" pitchFamily="66" charset="0"/>
            </a:endParaRPr>
          </a:p>
        </p:txBody>
      </p:sp>
    </p:spTree>
  </p:cSld>
  <p:clrMapOvr>
    <a:masterClrMapping/>
  </p:clrMapOvr>
  <p:transition spd="slow" advTm="25000">
    <p:push dir="d"/>
  </p:transition>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PHOTO" val="TRUE"/>
  <p:tag name="FILENAME" val="C:\05\pps\2008-08-06 103334 adln.jpg"/>
</p:tagLst>
</file>

<file path=ppt/tags/tag2.xml><?xml version="1.0" encoding="utf-8"?>
<p:tagLst xmlns:a="http://schemas.openxmlformats.org/drawingml/2006/main" xmlns:r="http://schemas.openxmlformats.org/officeDocument/2006/relationships" xmlns:p="http://schemas.openxmlformats.org/presentationml/2006/main">
  <p:tag name="NUM" val="1"/>
</p:tagLst>
</file>

<file path=ppt/theme/theme1.xml><?xml version="1.0" encoding="utf-8"?>
<a:theme xmlns:a="http://schemas.openxmlformats.org/drawingml/2006/main" name="Modèle par défaut">
  <a:themeElements>
    <a:clrScheme name="Modèle par défaut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Modèle par défaut">
      <a:majorFont>
        <a:latin typeface="Book Antiqua"/>
        <a:ea typeface=""/>
        <a:cs typeface=""/>
      </a:majorFont>
      <a:minorFont>
        <a:latin typeface="Book Antiqu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fr-FR" sz="3600" b="0" i="0" u="none" strike="noStrike" cap="none" normalizeH="0" baseline="0" smtClean="0">
            <a:ln>
              <a:noFill/>
            </a:ln>
            <a:solidFill>
              <a:schemeClr val="tx1"/>
            </a:solidFill>
            <a:effectLst/>
            <a:latin typeface="Arial Black"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fr-FR" sz="3600" b="0" i="0" u="none" strike="noStrike" cap="none" normalizeH="0" baseline="0" smtClean="0">
            <a:ln>
              <a:noFill/>
            </a:ln>
            <a:solidFill>
              <a:schemeClr val="tx1"/>
            </a:solidFill>
            <a:effectLst/>
            <a:latin typeface="Arial Black" pitchFamily="34" charset="0"/>
          </a:defRPr>
        </a:defPPr>
      </a:lstStyle>
    </a:lnDef>
  </a:objectDefaults>
  <a:extraClrSchemeLst>
    <a:extraClrScheme>
      <a:clrScheme name="Modèle par défaut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Modèle par défaut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Modèle par défaut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Modèle par défaut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Modèle par défaut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Modèle par défaut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Modèle par défaut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Modèle par défaut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Modèle par défaut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Modèle par défaut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Modèle par défaut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Modèle par défaut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Thème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Thème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2333</TotalTime>
  <Words>907</Words>
  <Application>Microsoft Office PowerPoint</Application>
  <PresentationFormat>Affichage à l'écran (4:3)</PresentationFormat>
  <Paragraphs>245</Paragraphs>
  <Slides>47</Slides>
  <Notes>28</Notes>
  <HiddenSlides>0</HiddenSlides>
  <MMClips>0</MMClips>
  <ScaleCrop>false</ScaleCrop>
  <HeadingPairs>
    <vt:vector size="4" baseType="variant">
      <vt:variant>
        <vt:lpstr>Thème</vt:lpstr>
      </vt:variant>
      <vt:variant>
        <vt:i4>1</vt:i4>
      </vt:variant>
      <vt:variant>
        <vt:lpstr>Titres des diapositives</vt:lpstr>
      </vt:variant>
      <vt:variant>
        <vt:i4>47</vt:i4>
      </vt:variant>
    </vt:vector>
  </HeadingPairs>
  <TitlesOfParts>
    <vt:vector size="48" baseType="lpstr">
      <vt:lpstr>Modèle par défaut</vt:lpstr>
      <vt:lpstr>Diapositive 1</vt:lpstr>
      <vt:lpstr>Diapositive 2</vt:lpstr>
      <vt:lpstr>Diapositive 3</vt:lpstr>
      <vt:lpstr>Diapositive 4</vt:lpstr>
      <vt:lpstr>Diapositive 5</vt:lpstr>
      <vt:lpstr>Diapositive 6</vt:lpstr>
      <vt:lpstr>Diapositive 7</vt:lpstr>
      <vt:lpstr>N’oublie pas que  rien n’arrive qui n’entre  dans les plans de Dieu.  14-03-1922</vt:lpstr>
      <vt:lpstr>        Oui, tu peux réparer,  si de cette chute,  tu retires beaucoup d’humilité et  une grande générosité.   14-03-1922</vt:lpstr>
      <vt:lpstr>         Ma fille, attends-le:  le désir et l’attente  de l’épouse sont  la gloire de l’Epoux!   14-03-1922</vt:lpstr>
      <vt:lpstr>        Ne te lasse pas de souffrir. Les âmes qui souffrent  par amour  verront de grandes choses,  je ne dis pas dans le temps  mais dans l’éternité.  4-02-1923</vt:lpstr>
      <vt:lpstr>Diapositive 12</vt:lpstr>
      <vt:lpstr>Diapositive 13</vt:lpstr>
      <vt:lpstr>Diapositive 14</vt:lpstr>
      <vt:lpstr>Diapositive 15</vt:lpstr>
      <vt:lpstr>Diapositive 16</vt:lpstr>
      <vt:lpstr>         Ma fille, vis de paix  et de confiance.   Sois bien humble et abandonne-toi à ce Cœur  qui est tout Amour!  28-05-1923</vt:lpstr>
      <vt:lpstr>Diapositive 18</vt:lpstr>
      <vt:lpstr>        Moi aussi,  j’étais petite comme toi,  mais j’ai trouvé le moyen   d’utiliser ma petitesse en la   donnant totalement à Jésus  qui lui, est grand.   28-05-1923 </vt:lpstr>
      <vt:lpstr>Diapositive 20</vt:lpstr>
      <vt:lpstr>Diapositive 21</vt:lpstr>
      <vt:lpstr>Diapositive 22</vt:lpstr>
      <vt:lpstr>Diapositive 23</vt:lpstr>
      <vt:lpstr>Diapositive 24</vt:lpstr>
      <vt:lpstr>Diapositive 25</vt:lpstr>
      <vt:lpstr>Diapositive 26</vt:lpstr>
      <vt:lpstr>          Laisse-le se reposer en toi et  te reposer en Lui. Quand tu reçois ses grâces,  c’est toi qui se reposes en Lui. Quand Il t’éprouve… c’est Lui qui se repose en toi.   15-07-1923</vt:lpstr>
      <vt:lpstr>Diapositive 28</vt:lpstr>
      <vt:lpstr>Diapositive 29</vt:lpstr>
      <vt:lpstr>Diapositive 30</vt:lpstr>
      <vt:lpstr>Diapositive 31</vt:lpstr>
      <vt:lpstr>Diapositive 32</vt:lpstr>
      <vt:lpstr>      La foi manque au monde et  Jésus veut que ses épouses réparent ce manque de foi par  leurs actes de confiance.  19-10-1923 </vt:lpstr>
      <vt:lpstr>Diapositive 34</vt:lpstr>
      <vt:lpstr>Diapositive 35</vt:lpstr>
      <vt:lpstr>Diapositive 36</vt:lpstr>
      <vt:lpstr>              </vt:lpstr>
      <vt:lpstr>         Reçois ses désirs,  ses Paroles,  avec un grand respect  et que la Société  les garde précieusement.  3-12-1923</vt:lpstr>
      <vt:lpstr>        Non! Tu ne mourras pas le 12 (12 décembre: jour anniversaire de Ste Madeleine-Sophie) mais c’est Jésus qui viendra  à toi pour t’unir à Lui par  les liens les plus étroits,  et cela pour l’éternité. Je viens te le dire de sa part. 10-12-1923</vt:lpstr>
      <vt:lpstr>Diapositive 40</vt:lpstr>
      <vt:lpstr>Diapositive 41</vt:lpstr>
      <vt:lpstr>Diapositive 42</vt:lpstr>
      <vt:lpstr>Diapositive 43</vt:lpstr>
      <vt:lpstr>Diapositive 44</vt:lpstr>
      <vt:lpstr>Diapositive 45</vt:lpstr>
      <vt:lpstr>Diapositive 46</vt:lpstr>
      <vt:lpstr>Diapositive 47</vt:lpstr>
    </vt:vector>
  </TitlesOfParts>
  <Company>Communauté du Sacré-Coeur</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Ste-M-Sophie visite Sr Josefa</dc:title>
  <dc:creator>Sr Monique</dc:creator>
  <cp:lastModifiedBy>Denis Monique</cp:lastModifiedBy>
  <cp:revision>302</cp:revision>
  <dcterms:created xsi:type="dcterms:W3CDTF">2008-10-08T13:30:16Z</dcterms:created>
  <dcterms:modified xsi:type="dcterms:W3CDTF">2012-10-02T10:41:40Z</dcterms:modified>
</cp:coreProperties>
</file>